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715"/>
  </p:normalViewPr>
  <p:slideViewPr>
    <p:cSldViewPr snapToGrid="0">
      <p:cViewPr varScale="1">
        <p:scale>
          <a:sx n="122" d="100"/>
          <a:sy n="122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1935" y="1298448"/>
            <a:ext cx="8213123" cy="868103"/>
          </a:xfrm>
        </p:spPr>
        <p:txBody>
          <a:bodyPr>
            <a:normAutofit/>
          </a:bodyPr>
          <a:lstStyle/>
          <a:p>
            <a:r>
              <a:rPr lang="nl-NL" sz="4000" dirty="0"/>
              <a:t>Kernwaarden huisartsenzorg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00015" y="2578443"/>
            <a:ext cx="7315200" cy="300620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nl-NL" sz="4000" dirty="0"/>
              <a:t>Generalistisch</a:t>
            </a:r>
          </a:p>
          <a:p>
            <a:pPr marL="457200" indent="-457200">
              <a:buAutoNum type="arabicPeriod"/>
            </a:pPr>
            <a:r>
              <a:rPr lang="nl-NL" sz="4000" dirty="0"/>
              <a:t>Persoonsgericht</a:t>
            </a:r>
          </a:p>
          <a:p>
            <a:pPr marL="457200" indent="-457200">
              <a:buAutoNum type="arabicPeriod"/>
            </a:pPr>
            <a:r>
              <a:rPr lang="nl-NL" sz="4000" dirty="0"/>
              <a:t>Continuïteit</a:t>
            </a:r>
          </a:p>
          <a:p>
            <a:pPr marL="457200" indent="-457200">
              <a:buAutoNum type="arabicPeriod"/>
            </a:pPr>
            <a:r>
              <a:rPr lang="nl-NL" sz="4000" dirty="0"/>
              <a:t>Samenwerking</a:t>
            </a:r>
          </a:p>
        </p:txBody>
      </p:sp>
    </p:spTree>
    <p:extLst>
      <p:ext uri="{BB962C8B-B14F-4D97-AF65-F5344CB8AC3E}">
        <p14:creationId xmlns:p14="http://schemas.microsoft.com/office/powerpoint/2010/main" val="324414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86200" y="1298448"/>
            <a:ext cx="7296912" cy="851628"/>
          </a:xfrm>
        </p:spPr>
        <p:txBody>
          <a:bodyPr>
            <a:normAutofit/>
          </a:bodyPr>
          <a:lstStyle/>
          <a:p>
            <a:r>
              <a:rPr lang="nl-NL" sz="4400" dirty="0"/>
              <a:t>Zo werkt de huisartsenzorg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74075" y="3146854"/>
            <a:ext cx="7957751" cy="2440130"/>
          </a:xfrm>
        </p:spPr>
        <p:txBody>
          <a:bodyPr>
            <a:normAutofit/>
          </a:bodyPr>
          <a:lstStyle/>
          <a:p>
            <a:r>
              <a:rPr lang="nl-NL" sz="3200" dirty="0"/>
              <a:t>Wat zegt </a:t>
            </a:r>
            <a:r>
              <a:rPr lang="nl-NL" sz="3200"/>
              <a:t>de WBO </a:t>
            </a:r>
            <a:r>
              <a:rPr lang="nl-NL" sz="3200" dirty="0"/>
              <a:t>over de huisartsenzorg</a:t>
            </a:r>
          </a:p>
          <a:p>
            <a:r>
              <a:rPr lang="nl-NL" sz="3200" dirty="0"/>
              <a:t>Wat wordt betaald vanuit het “buitensegment”</a:t>
            </a:r>
          </a:p>
          <a:p>
            <a:r>
              <a:rPr lang="nl-NL" sz="3200" dirty="0"/>
              <a:t>Hoe verdienen huisartsen hun geld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33609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8F2C8B-6B2A-9347-954B-17ACF8F2E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70384C3-7B70-DB45-8DC5-384A509AB7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42098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254</TotalTime>
  <Words>30</Words>
  <Application>Microsoft Macintosh PowerPoint</Application>
  <PresentationFormat>Breedbeeld</PresentationFormat>
  <Paragraphs>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Kernwaarden huisartsenzorg</vt:lpstr>
      <vt:lpstr>Zo werkt de huisartsenzorg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Kernwaarden huisartsenzorg</dc:title>
  <dc:creator>GC Putten</dc:creator>
  <cp:lastModifiedBy>Jan Simon Bakker</cp:lastModifiedBy>
  <cp:revision>4</cp:revision>
  <dcterms:created xsi:type="dcterms:W3CDTF">2018-08-17T07:54:55Z</dcterms:created>
  <dcterms:modified xsi:type="dcterms:W3CDTF">2020-01-20T15:43:35Z</dcterms:modified>
</cp:coreProperties>
</file>