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73" r:id="rId3"/>
    <p:sldId id="274" r:id="rId4"/>
    <p:sldId id="272" r:id="rId5"/>
    <p:sldId id="257" r:id="rId6"/>
    <p:sldId id="275" r:id="rId7"/>
    <p:sldId id="261" r:id="rId8"/>
    <p:sldId id="258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68" r:id="rId17"/>
    <p:sldId id="269" r:id="rId1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555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C3729-EFBF-0F47-943A-EFDCA6ABA55A}" type="datetimeFigureOut">
              <a:rPr lang="nl-NL" smtClean="0"/>
              <a:pPr/>
              <a:t>25-12-2018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7CAD9-FF7D-BE45-98B9-83287C429C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7995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FC1D-FD7F-DF4C-A4E0-C70B9E419841}" type="datetimeFigureOut">
              <a:rPr lang="nl-NL" smtClean="0"/>
              <a:pPr/>
              <a:t>25-12-2018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B3FD6-FC25-354D-9C4A-58924880B61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8679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19-08-2013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19-08-2013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19-08-2013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9495-B446-7142-9C77-DD29B11EA21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19-08-2013</a:t>
            </a: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9495-B446-7142-9C77-DD29B11EA218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Kenmerken van een goed team</a:t>
            </a: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Motiverende</a:t>
            </a:r>
            <a:r>
              <a:rPr lang="en-US" sz="2400" dirty="0"/>
              <a:t> </a:t>
            </a:r>
            <a:r>
              <a:rPr lang="en-US" sz="2400" dirty="0" err="1"/>
              <a:t>doelen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Gedeelde</a:t>
            </a:r>
            <a:r>
              <a:rPr lang="en-US" sz="2400" dirty="0"/>
              <a:t> </a:t>
            </a:r>
            <a:r>
              <a:rPr lang="en-US" sz="2400" dirty="0" err="1"/>
              <a:t>verantwoordelijkheid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Open </a:t>
            </a:r>
            <a:r>
              <a:rPr lang="en-US" sz="2400" dirty="0" err="1"/>
              <a:t>communicatie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Respect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verschillen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Initiatief</a:t>
            </a:r>
            <a:r>
              <a:rPr lang="en-US" sz="2400" dirty="0"/>
              <a:t> </a:t>
            </a:r>
            <a:r>
              <a:rPr lang="en-US" sz="2400" dirty="0" err="1"/>
              <a:t>tonen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Leren</a:t>
            </a:r>
            <a:r>
              <a:rPr lang="en-US" sz="2400" dirty="0"/>
              <a:t> van </a:t>
            </a:r>
            <a:r>
              <a:rPr lang="en-US" sz="2400" dirty="0" err="1"/>
              <a:t>ervaringen/flexibel</a:t>
            </a:r>
            <a:r>
              <a:rPr lang="en-US" sz="2400" dirty="0"/>
              <a:t> </a:t>
            </a:r>
            <a:r>
              <a:rPr lang="en-US" sz="2400" dirty="0" err="1"/>
              <a:t>aanpassen</a:t>
            </a:r>
            <a:endParaRPr lang="nl-NL" sz="2400" dirty="0"/>
          </a:p>
        </p:txBody>
      </p:sp>
      <p:pic>
        <p:nvPicPr>
          <p:cNvPr id="4" name="Afbeelding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0" y="4648200"/>
            <a:ext cx="36830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Bedrijfsman/vrouw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Doener</a:t>
            </a:r>
          </a:p>
          <a:p>
            <a:r>
              <a:rPr lang="nl-NL" sz="2400" dirty="0">
                <a:solidFill>
                  <a:srgbClr val="3366FF"/>
                </a:solidFill>
              </a:rPr>
              <a:t>Praktisch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Systematisch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Stabiel</a:t>
            </a:r>
          </a:p>
          <a:p>
            <a:r>
              <a:rPr lang="nl-NL" sz="2400" dirty="0">
                <a:solidFill>
                  <a:srgbClr val="3366FF"/>
                </a:solidFill>
              </a:rPr>
              <a:t>Realiteitszin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Plichtsgetrouw</a:t>
            </a:r>
          </a:p>
          <a:p>
            <a:r>
              <a:rPr lang="nl-NL" sz="2400" dirty="0">
                <a:solidFill>
                  <a:srgbClr val="3366FF"/>
                </a:solidFill>
              </a:rPr>
              <a:t>Harde werker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Weinig flexibel</a:t>
            </a:r>
          </a:p>
          <a:p>
            <a:r>
              <a:rPr lang="nl-NL" sz="2400" dirty="0">
                <a:solidFill>
                  <a:srgbClr val="FF0000"/>
                </a:solidFill>
              </a:rPr>
              <a:t>Weinig vernieuwend</a:t>
            </a:r>
          </a:p>
        </p:txBody>
      </p:sp>
      <p:pic>
        <p:nvPicPr>
          <p:cNvPr id="8" name="Tijdelijke aanduiding voor inhoud 7" descr="Community_400br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0953" b="-60953"/>
          <a:stretch>
            <a:fillRect/>
          </a:stretch>
        </p:blipFill>
        <p:spPr>
          <a:xfrm rot="20725917">
            <a:off x="4648200" y="1600200"/>
            <a:ext cx="4038600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Brononderzoeker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Extravert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Contactgericht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Informatiebron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Enthousiast en </a:t>
            </a:r>
          </a:p>
          <a:p>
            <a:r>
              <a:rPr lang="nl-NL" sz="2400" dirty="0">
                <a:solidFill>
                  <a:srgbClr val="3366FF"/>
                </a:solidFill>
              </a:rPr>
              <a:t>Enthousiasmeren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Spontaan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Zoekt naar mogelijkheden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Gebrekkige nazorg</a:t>
            </a:r>
          </a:p>
          <a:p>
            <a:r>
              <a:rPr lang="nl-NL" sz="2400" dirty="0">
                <a:solidFill>
                  <a:srgbClr val="FF0000"/>
                </a:solidFill>
              </a:rPr>
              <a:t>Te optimistisch</a:t>
            </a:r>
          </a:p>
          <a:p>
            <a:r>
              <a:rPr lang="nl-NL" sz="2400" dirty="0">
                <a:solidFill>
                  <a:srgbClr val="FF0000"/>
                </a:solidFill>
              </a:rPr>
              <a:t>Verliest interesse snel</a:t>
            </a:r>
          </a:p>
        </p:txBody>
      </p:sp>
      <p:pic>
        <p:nvPicPr>
          <p:cNvPr id="8" name="Tijdelijke aanduiding voor inhoud 7" descr="Unknown-4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990" r="-990"/>
          <a:stretch>
            <a:fillRect/>
          </a:stretch>
        </p:blipFill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Groepswerker 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Sociaal, betrokken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Hulpvaardig</a:t>
            </a:r>
          </a:p>
          <a:p>
            <a:r>
              <a:rPr lang="nl-NL" sz="2400" dirty="0">
                <a:solidFill>
                  <a:srgbClr val="3366FF"/>
                </a:solidFill>
              </a:rPr>
              <a:t>Accepterend</a:t>
            </a:r>
          </a:p>
          <a:p>
            <a:r>
              <a:rPr lang="nl-NL" sz="2400" dirty="0">
                <a:solidFill>
                  <a:srgbClr val="3366FF"/>
                </a:solidFill>
              </a:rPr>
              <a:t>Welzijn team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Sfeer, harmonie</a:t>
            </a:r>
          </a:p>
          <a:p>
            <a:r>
              <a:rPr lang="nl-NL" sz="2400" dirty="0">
                <a:solidFill>
                  <a:srgbClr val="3366FF"/>
                </a:solidFill>
              </a:rPr>
              <a:t>Mild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Weinig besluitvaardig</a:t>
            </a:r>
          </a:p>
          <a:p>
            <a:r>
              <a:rPr lang="nl-NL" sz="2400" dirty="0">
                <a:solidFill>
                  <a:srgbClr val="FF0000"/>
                </a:solidFill>
              </a:rPr>
              <a:t>Kool &amp; de geit sparen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Zachte heelmeester</a:t>
            </a:r>
          </a:p>
        </p:txBody>
      </p:sp>
      <p:pic>
        <p:nvPicPr>
          <p:cNvPr id="8" name="Tijdelijke aanduiding voor inhoud 7" descr="images-6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72390" b="-72390"/>
          <a:stretch>
            <a:fillRect/>
          </a:stretch>
        </p:blipFill>
        <p:spPr>
          <a:xfrm>
            <a:off x="4648200" y="2023534"/>
            <a:ext cx="4038600" cy="4525963"/>
          </a:xfrm>
        </p:spPr>
      </p:pic>
      <p:pic>
        <p:nvPicPr>
          <p:cNvPr id="9" name="Afbeelding 8" descr="images-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00667"/>
            <a:ext cx="4572000" cy="518880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Zorgdrager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Consciëntieus</a:t>
            </a:r>
          </a:p>
          <a:p>
            <a:r>
              <a:rPr lang="nl-NL" sz="2400" dirty="0">
                <a:solidFill>
                  <a:srgbClr val="3366FF"/>
                </a:solidFill>
              </a:rPr>
              <a:t>Gericht op details</a:t>
            </a:r>
          </a:p>
          <a:p>
            <a:r>
              <a:rPr lang="nl-NL" sz="2400" dirty="0">
                <a:solidFill>
                  <a:srgbClr val="3366FF"/>
                </a:solidFill>
              </a:rPr>
              <a:t>Resultaatgericht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Ordelijk</a:t>
            </a:r>
          </a:p>
          <a:p>
            <a:r>
              <a:rPr lang="nl-NL" sz="2400" dirty="0">
                <a:solidFill>
                  <a:srgbClr val="3366FF"/>
                </a:solidFill>
              </a:rPr>
              <a:t>Puntjes op de </a:t>
            </a:r>
            <a:r>
              <a:rPr lang="nl-NL" sz="2400" dirty="0" err="1">
                <a:solidFill>
                  <a:srgbClr val="3366FF"/>
                </a:solidFill>
              </a:rPr>
              <a:t>i</a:t>
            </a:r>
            <a:endParaRPr lang="nl-NL" sz="2400" dirty="0">
              <a:solidFill>
                <a:srgbClr val="3366FF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Harde werker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Moeite met delegeren</a:t>
            </a:r>
          </a:p>
          <a:p>
            <a:r>
              <a:rPr lang="nl-NL" sz="2400" dirty="0">
                <a:solidFill>
                  <a:srgbClr val="FF0000"/>
                </a:solidFill>
              </a:rPr>
              <a:t>Drammerig/muggenziften</a:t>
            </a:r>
          </a:p>
        </p:txBody>
      </p:sp>
      <p:pic>
        <p:nvPicPr>
          <p:cNvPr id="7" name="Tijdelijke aanduiding voor inhoud 6" descr="images-8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0060" b="-50060"/>
          <a:stretch>
            <a:fillRect/>
          </a:stretch>
        </p:blipFill>
        <p:spPr>
          <a:xfrm>
            <a:off x="3860800" y="-1524000"/>
            <a:ext cx="4826000" cy="1009816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Specialist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Doelbewust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Initiatiefrijk</a:t>
            </a:r>
          </a:p>
          <a:p>
            <a:r>
              <a:rPr lang="nl-NL" sz="2400" dirty="0">
                <a:solidFill>
                  <a:srgbClr val="3366FF"/>
                </a:solidFill>
              </a:rPr>
              <a:t>Voorziet in kennis en vaardigheden waar tekort is</a:t>
            </a:r>
          </a:p>
          <a:p>
            <a:r>
              <a:rPr lang="nl-NL" sz="2400" dirty="0">
                <a:solidFill>
                  <a:srgbClr val="3366FF"/>
                </a:solidFill>
              </a:rPr>
              <a:t>Toegewijd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Inbreng beperkt tot klein gebied</a:t>
            </a:r>
          </a:p>
          <a:p>
            <a:r>
              <a:rPr lang="nl-NL" sz="2400" dirty="0">
                <a:solidFill>
                  <a:srgbClr val="FF0000"/>
                </a:solidFill>
              </a:rPr>
              <a:t>Geen oog voor het grote geheel</a:t>
            </a:r>
          </a:p>
        </p:txBody>
      </p:sp>
      <p:pic>
        <p:nvPicPr>
          <p:cNvPr id="8" name="Tijdelijke aanduiding voor inhoud 7" descr="specialist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41055" b="-41055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rol past jou?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l-NL" dirty="0"/>
              <a:t>Bedenk voor jezelf welke rollen jou vooral passen in dit team.</a:t>
            </a:r>
          </a:p>
          <a:p>
            <a:pPr>
              <a:buNone/>
            </a:pPr>
            <a:r>
              <a:rPr lang="nl-NL" dirty="0"/>
              <a:t>Bedenk welke rollen het beste passen bij je collega’s.</a:t>
            </a:r>
          </a:p>
          <a:p>
            <a:pPr>
              <a:buNone/>
            </a:pPr>
            <a:r>
              <a:rPr lang="nl-NL" dirty="0"/>
              <a:t>Dan de scores.</a:t>
            </a:r>
          </a:p>
          <a:p>
            <a:pPr>
              <a:buNone/>
            </a:pPr>
            <a:r>
              <a:rPr lang="nl-NL" dirty="0"/>
              <a:t>Wat  valt jullie op aan het </a:t>
            </a:r>
            <a:r>
              <a:rPr lang="nl-NL" dirty="0" err="1"/>
              <a:t>teamrolprofiel</a:t>
            </a:r>
            <a:r>
              <a:rPr lang="nl-NL" dirty="0"/>
              <a:t> van jezelf? En van de anderen?</a:t>
            </a:r>
          </a:p>
        </p:txBody>
      </p:sp>
      <p:pic>
        <p:nvPicPr>
          <p:cNvPr id="5" name="Afbeelding 4" descr="teambuilding-groep-tea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584" y="5395913"/>
            <a:ext cx="3111500" cy="1460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3366FF"/>
                </a:solidFill>
              </a:rPr>
              <a:t>Wat betekent dit in de praktijk voor dit team?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3366FF"/>
                </a:solidFill>
              </a:rPr>
              <a:t>Wat zijn de sterke en de zwakke punten voor dit team?</a:t>
            </a:r>
          </a:p>
          <a:p>
            <a:r>
              <a:rPr lang="nl-NL" dirty="0">
                <a:solidFill>
                  <a:srgbClr val="3366FF"/>
                </a:solidFill>
              </a:rPr>
              <a:t>Wat kun je doen om iedereen goed tot zijn recht te laten komen</a:t>
            </a:r>
          </a:p>
          <a:p>
            <a:r>
              <a:rPr lang="nl-NL" dirty="0">
                <a:solidFill>
                  <a:srgbClr val="3366FF"/>
                </a:solidFill>
              </a:rPr>
              <a:t>Wat kun je doen om de zwakke punten te ondervangen?</a:t>
            </a:r>
          </a:p>
          <a:p>
            <a:r>
              <a:rPr lang="nl-NL" dirty="0">
                <a:solidFill>
                  <a:srgbClr val="3366FF"/>
                </a:solidFill>
              </a:rPr>
              <a:t>Welke afspraken willen jullie hierover maken?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succesvol team</a:t>
            </a:r>
          </a:p>
        </p:txBody>
      </p:sp>
      <p:pic>
        <p:nvPicPr>
          <p:cNvPr id="4" name="Tijdelijke aanduiding voor inhoud 3" descr="karrenwie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4635" r="-44635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8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3707" y="1380574"/>
            <a:ext cx="7785946" cy="2512644"/>
          </a:xfrm>
        </p:spPr>
        <p:txBody>
          <a:bodyPr>
            <a:normAutofit/>
          </a:bodyPr>
          <a:lstStyle/>
          <a:p>
            <a:r>
              <a:rPr lang="nl-NL" sz="6600" dirty="0">
                <a:solidFill>
                  <a:srgbClr val="0000FF"/>
                </a:solidFill>
              </a:rPr>
              <a:t> </a:t>
            </a:r>
            <a:r>
              <a:rPr lang="nl-NL" sz="6600" b="1" dirty="0">
                <a:solidFill>
                  <a:srgbClr val="0000FF"/>
                </a:solidFill>
              </a:rPr>
              <a:t>Teamrollen 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04390" y="3893218"/>
            <a:ext cx="6668010" cy="1201098"/>
          </a:xfrm>
        </p:spPr>
        <p:txBody>
          <a:bodyPr>
            <a:normAutofit/>
          </a:bodyPr>
          <a:lstStyle/>
          <a:p>
            <a:r>
              <a:rPr lang="nl-NL" sz="4400" dirty="0" err="1">
                <a:solidFill>
                  <a:srgbClr val="3366FF"/>
                </a:solidFill>
              </a:rPr>
              <a:t>Meredith</a:t>
            </a:r>
            <a:r>
              <a:rPr lang="nl-NL" sz="4400" dirty="0">
                <a:solidFill>
                  <a:srgbClr val="3366FF"/>
                </a:solidFill>
              </a:rPr>
              <a:t> </a:t>
            </a:r>
            <a:r>
              <a:rPr lang="nl-NL" sz="4400" dirty="0" err="1">
                <a:solidFill>
                  <a:srgbClr val="3366FF"/>
                </a:solidFill>
              </a:rPr>
              <a:t>Belbin</a:t>
            </a:r>
            <a:endParaRPr lang="nl-NL" sz="44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3366FF"/>
                </a:solidFill>
              </a:rPr>
              <a:t>Teamrollen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>
                <a:solidFill>
                  <a:srgbClr val="3366FF"/>
                </a:solidFill>
              </a:rPr>
              <a:t>Waarom teamrollen?</a:t>
            </a:r>
          </a:p>
          <a:p>
            <a:r>
              <a:rPr lang="nl-NL" dirty="0">
                <a:solidFill>
                  <a:srgbClr val="3366FF"/>
                </a:solidFill>
              </a:rPr>
              <a:t>Mensen hebben verschillende capaciteiten en voorkeuren</a:t>
            </a:r>
          </a:p>
          <a:p>
            <a:r>
              <a:rPr lang="nl-NL" dirty="0">
                <a:solidFill>
                  <a:srgbClr val="3366FF"/>
                </a:solidFill>
              </a:rPr>
              <a:t>Mensen leveren daarmee verschillende bijdragen aan een team</a:t>
            </a:r>
          </a:p>
          <a:p>
            <a:r>
              <a:rPr lang="nl-NL" dirty="0">
                <a:solidFill>
                  <a:srgbClr val="3366FF"/>
                </a:solidFill>
              </a:rPr>
              <a:t>Weet welke rollen er in jullie team zijn en wat ze bijdragen?</a:t>
            </a:r>
          </a:p>
          <a:p>
            <a:r>
              <a:rPr lang="nl-NL" dirty="0">
                <a:solidFill>
                  <a:srgbClr val="3366FF"/>
                </a:solidFill>
              </a:rPr>
              <a:t>Let op diversiteit bij samenstellen van teams?</a:t>
            </a:r>
          </a:p>
          <a:p>
            <a:r>
              <a:rPr lang="nl-NL" dirty="0">
                <a:solidFill>
                  <a:srgbClr val="3366FF"/>
                </a:solidFill>
              </a:rPr>
              <a:t>Benut de verschillen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3366FF"/>
                </a:solidFill>
              </a:rPr>
              <a:t>Kenmerken teamrollen.</a:t>
            </a:r>
            <a:br>
              <a:rPr lang="nl-NL" dirty="0">
                <a:solidFill>
                  <a:srgbClr val="3366FF"/>
                </a:solidFill>
              </a:rPr>
            </a:br>
            <a:r>
              <a:rPr lang="nl-NL" dirty="0">
                <a:solidFill>
                  <a:srgbClr val="3366FF"/>
                </a:solidFill>
              </a:rPr>
              <a:t>Oefening bestaand team.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0066FF"/>
                </a:solidFill>
              </a:rPr>
              <a:t>Test invullen / scoren / </a:t>
            </a:r>
          </a:p>
          <a:p>
            <a:r>
              <a:rPr lang="nl-NL" dirty="0">
                <a:solidFill>
                  <a:srgbClr val="0066FF"/>
                </a:solidFill>
              </a:rPr>
              <a:t>Deel de 8 korte beschrijvingen uit.</a:t>
            </a:r>
          </a:p>
          <a:p>
            <a:r>
              <a:rPr lang="nl-NL" dirty="0">
                <a:solidFill>
                  <a:srgbClr val="0066FF"/>
                </a:solidFill>
              </a:rPr>
              <a:t>Laat een ieder die een duidelijk dominante team rol heeft de kenmerken van die rol voorlezen.</a:t>
            </a:r>
          </a:p>
          <a:p>
            <a:r>
              <a:rPr lang="nl-NL" dirty="0">
                <a:solidFill>
                  <a:srgbClr val="0066FF"/>
                </a:solidFill>
              </a:rPr>
              <a:t>Vul de rollen aan die ontbreken</a:t>
            </a:r>
            <a:r>
              <a:rPr lang="en-US" dirty="0">
                <a:solidFill>
                  <a:srgbClr val="0066FF"/>
                </a:solidFill>
              </a:rPr>
              <a:t>.</a:t>
            </a:r>
            <a:endParaRPr lang="nl-NL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04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Voorzitter  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Communicatief sterk</a:t>
            </a:r>
          </a:p>
          <a:p>
            <a:r>
              <a:rPr lang="nl-NL" sz="2400" dirty="0">
                <a:solidFill>
                  <a:srgbClr val="3366FF"/>
                </a:solidFill>
              </a:rPr>
              <a:t>Geeft structuur</a:t>
            </a:r>
          </a:p>
          <a:p>
            <a:r>
              <a:rPr lang="nl-NL" sz="2400" dirty="0">
                <a:solidFill>
                  <a:srgbClr val="3366FF"/>
                </a:solidFill>
              </a:rPr>
              <a:t>Doelgericht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Evenwichtig</a:t>
            </a:r>
          </a:p>
          <a:p>
            <a:r>
              <a:rPr lang="nl-NL" sz="2400" dirty="0">
                <a:solidFill>
                  <a:srgbClr val="3366FF"/>
                </a:solidFill>
              </a:rPr>
              <a:t>Gerespecteerd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Sociaal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Weinig creatief</a:t>
            </a:r>
          </a:p>
          <a:p>
            <a:r>
              <a:rPr lang="nl-NL" sz="2400" dirty="0">
                <a:solidFill>
                  <a:srgbClr val="FF0000"/>
                </a:solidFill>
              </a:rPr>
              <a:t>Afstandelijk</a:t>
            </a:r>
          </a:p>
          <a:p>
            <a:r>
              <a:rPr lang="nl-NL" sz="2400" dirty="0">
                <a:solidFill>
                  <a:srgbClr val="FF0000"/>
                </a:solidFill>
              </a:rPr>
              <a:t>Efficiency voor effectiviteit</a:t>
            </a:r>
          </a:p>
        </p:txBody>
      </p:sp>
      <p:pic>
        <p:nvPicPr>
          <p:cNvPr id="7" name="Tijdelijke aanduiding voor inhoud 6" descr="vergader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1389" r="-1389"/>
          <a:stretch>
            <a:fillRect/>
          </a:stretch>
        </p:blipFill>
        <p:spPr>
          <a:xfrm>
            <a:off x="4648200" y="693738"/>
            <a:ext cx="4038600" cy="54324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Vormer 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Gedreven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Impulsief</a:t>
            </a:r>
          </a:p>
          <a:p>
            <a:r>
              <a:rPr lang="nl-NL" sz="2400" dirty="0">
                <a:solidFill>
                  <a:srgbClr val="3366FF"/>
                </a:solidFill>
              </a:rPr>
              <a:t>Extravert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Dynamisch</a:t>
            </a:r>
          </a:p>
          <a:p>
            <a:r>
              <a:rPr lang="nl-NL" sz="2400" dirty="0">
                <a:solidFill>
                  <a:srgbClr val="3366FF"/>
                </a:solidFill>
              </a:rPr>
              <a:t>Energiek</a:t>
            </a:r>
          </a:p>
          <a:p>
            <a:r>
              <a:rPr lang="nl-NL" sz="2400" dirty="0">
                <a:solidFill>
                  <a:srgbClr val="3366FF"/>
                </a:solidFill>
              </a:rPr>
              <a:t>Gerespecteerd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Ongeduldig</a:t>
            </a:r>
          </a:p>
          <a:p>
            <a:r>
              <a:rPr lang="nl-NL" sz="2400" dirty="0">
                <a:solidFill>
                  <a:srgbClr val="FF0000"/>
                </a:solidFill>
              </a:rPr>
              <a:t>Dominant</a:t>
            </a:r>
          </a:p>
          <a:p>
            <a:r>
              <a:rPr lang="nl-NL" sz="2400" dirty="0">
                <a:solidFill>
                  <a:srgbClr val="FF0000"/>
                </a:solidFill>
              </a:rPr>
              <a:t>Slecht luisterend</a:t>
            </a:r>
          </a:p>
        </p:txBody>
      </p:sp>
      <p:pic>
        <p:nvPicPr>
          <p:cNvPr id="9" name="Tijdelijke aanduiding voor inhoud 8" descr="images-3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7450" b="-27450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Plant </a:t>
            </a:r>
            <a:r>
              <a:rPr lang="nl-NL" dirty="0">
                <a:solidFill>
                  <a:srgbClr val="FF0000"/>
                </a:solidFill>
              </a:rPr>
              <a:t> </a:t>
            </a:r>
            <a:endParaRPr lang="nl-NL" sz="4000" dirty="0">
              <a:solidFill>
                <a:srgbClr val="FF0000"/>
              </a:solidFill>
            </a:endParaRP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Creatief, out of the box</a:t>
            </a:r>
          </a:p>
          <a:p>
            <a:r>
              <a:rPr lang="nl-NL" sz="2400" dirty="0">
                <a:solidFill>
                  <a:srgbClr val="3366FF"/>
                </a:solidFill>
              </a:rPr>
              <a:t>Onafhankelijk</a:t>
            </a:r>
          </a:p>
          <a:p>
            <a:r>
              <a:rPr lang="nl-NL" sz="2400" dirty="0">
                <a:solidFill>
                  <a:srgbClr val="3366FF"/>
                </a:solidFill>
              </a:rPr>
              <a:t>Intelligent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Onorthodox</a:t>
            </a:r>
          </a:p>
          <a:p>
            <a:r>
              <a:rPr lang="nl-NL" sz="2400" dirty="0">
                <a:solidFill>
                  <a:srgbClr val="3366FF"/>
                </a:solidFill>
              </a:rPr>
              <a:t>Uitvinder</a:t>
            </a:r>
          </a:p>
          <a:p>
            <a:r>
              <a:rPr lang="nl-NL" sz="2400" dirty="0">
                <a:solidFill>
                  <a:srgbClr val="3366FF"/>
                </a:solidFill>
              </a:rPr>
              <a:t>Gevoelig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Niet praktisch</a:t>
            </a:r>
          </a:p>
          <a:p>
            <a:r>
              <a:rPr lang="nl-NL" sz="2400" dirty="0">
                <a:solidFill>
                  <a:srgbClr val="FF0000"/>
                </a:solidFill>
              </a:rPr>
              <a:t>Niet aangesloten, dromer</a:t>
            </a:r>
          </a:p>
          <a:p>
            <a:r>
              <a:rPr lang="nl-NL" sz="2400" dirty="0">
                <a:solidFill>
                  <a:srgbClr val="FF0000"/>
                </a:solidFill>
              </a:rPr>
              <a:t>Niet effectief communiceren</a:t>
            </a:r>
          </a:p>
        </p:txBody>
      </p:sp>
      <p:pic>
        <p:nvPicPr>
          <p:cNvPr id="8" name="Tijdelijke aanduiding voor inhoud 7" descr="images-4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997" b="-2997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457200" y="694267"/>
            <a:ext cx="4038600" cy="5431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4000" dirty="0">
                <a:solidFill>
                  <a:srgbClr val="FF0000"/>
                </a:solidFill>
              </a:rPr>
              <a:t>Monitor</a:t>
            </a:r>
          </a:p>
          <a:p>
            <a:pPr>
              <a:buNone/>
            </a:pPr>
            <a:endParaRPr lang="nl-NL" sz="4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3366FF"/>
                </a:solidFill>
              </a:rPr>
              <a:t>Weegt ++ en -- af</a:t>
            </a:r>
          </a:p>
          <a:p>
            <a:r>
              <a:rPr lang="nl-NL" sz="2400" dirty="0">
                <a:solidFill>
                  <a:srgbClr val="3366FF"/>
                </a:solidFill>
              </a:rPr>
              <a:t>Kritisch denker</a:t>
            </a:r>
          </a:p>
          <a:p>
            <a:r>
              <a:rPr lang="nl-NL" sz="2400" dirty="0">
                <a:solidFill>
                  <a:srgbClr val="3366FF"/>
                </a:solidFill>
              </a:rPr>
              <a:t>Legt verbanden</a:t>
            </a:r>
          </a:p>
          <a:p>
            <a:r>
              <a:rPr lang="nl-NL" sz="2400" dirty="0">
                <a:solidFill>
                  <a:srgbClr val="3366FF"/>
                </a:solidFill>
              </a:rPr>
              <a:t>Objectiveert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Serieus en introvert</a:t>
            </a:r>
          </a:p>
          <a:p>
            <a:r>
              <a:rPr lang="nl-NL" sz="2400" dirty="0">
                <a:solidFill>
                  <a:srgbClr val="3366FF"/>
                </a:solidFill>
              </a:rPr>
              <a:t>Helder oordeel</a:t>
            </a:r>
          </a:p>
          <a:p>
            <a:endParaRPr lang="nl-NL" sz="2400" dirty="0"/>
          </a:p>
          <a:p>
            <a:r>
              <a:rPr lang="nl-NL" sz="2400" dirty="0">
                <a:solidFill>
                  <a:srgbClr val="FF0000"/>
                </a:solidFill>
              </a:rPr>
              <a:t>‘Ja, maar….’</a:t>
            </a:r>
          </a:p>
          <a:p>
            <a:r>
              <a:rPr lang="nl-NL" sz="2400" dirty="0">
                <a:solidFill>
                  <a:srgbClr val="FF0000"/>
                </a:solidFill>
              </a:rPr>
              <a:t>Weinig inspirerend</a:t>
            </a:r>
          </a:p>
          <a:p>
            <a:r>
              <a:rPr lang="nl-NL" sz="2400" dirty="0">
                <a:solidFill>
                  <a:srgbClr val="FF0000"/>
                </a:solidFill>
              </a:rPr>
              <a:t>Vertragend</a:t>
            </a:r>
          </a:p>
        </p:txBody>
      </p:sp>
      <p:pic>
        <p:nvPicPr>
          <p:cNvPr id="10" name="Tijdelijke aanduiding voor inhoud 9" descr="Unknown-3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2591" r="-2591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Diavoorstelling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Office-thema</vt:lpstr>
      <vt:lpstr>1_Office-thema</vt:lpstr>
      <vt:lpstr>Kenmerken van een goed team</vt:lpstr>
      <vt:lpstr>Een succesvol team</vt:lpstr>
      <vt:lpstr> Teamrollen </vt:lpstr>
      <vt:lpstr>Teamrollen</vt:lpstr>
      <vt:lpstr>Kenmerken teamrollen. Oefening bestaand team.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Welke rol past jou?</vt:lpstr>
      <vt:lpstr>Wat betekent dit in de praktijk voor dit team?</vt:lpstr>
    </vt:vector>
  </TitlesOfParts>
  <Company>coaching en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Teamrollen</dc:title>
  <dc:creator>Simone van den Hil</dc:creator>
  <cp:lastModifiedBy>Joyce Feenstra-Stroeve</cp:lastModifiedBy>
  <cp:revision>10</cp:revision>
  <dcterms:created xsi:type="dcterms:W3CDTF">2013-08-24T16:23:24Z</dcterms:created>
  <dcterms:modified xsi:type="dcterms:W3CDTF">2018-12-25T14:56:42Z</dcterms:modified>
</cp:coreProperties>
</file>