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embeddedFontLst>
    <p:embeddedFont>
      <p:font typeface="Amatic SC" panose="020B0604020202020204" charset="-79"/>
      <p:regular r:id="rId15"/>
      <p:bold r:id="rId16"/>
    </p:embeddedFont>
    <p:embeddedFont>
      <p:font typeface="Source Code Pro" panose="020B0604020202020204"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8" d="100"/>
          <a:sy n="128" d="100"/>
        </p:scale>
        <p:origin x="63" y="405"/>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Google Shape;53;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 name="Google Shape;5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a1fdd49208_0_14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a1fdd49208_0_1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a1fdd49208_0_14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a1fdd49208_0_1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a1fdd49208_0_15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a1fdd49208_0_1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ga1fdd49208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ga1fdd49208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a1fdd49208_0_10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a1fdd49208_0_1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a1fdd49208_0_1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a1fdd49208_0_1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a1fdd49208_0_11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a1fdd49208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a1fdd49208_0_12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a1fdd49208_0_1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a1fdd49208_0_12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a1fdd49208_0_1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nl"/>
              <a:t>In principe is burn out geen DSM diagnose die uit de basisverzekering vergoed wordt. Sommige artsen kiezen ervoor bijvoorbeeld te kiezen voor depressie om zo de patient alsnog voor vergoeding in aanmerking te laten komen</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a1fdd49208_0_13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a1fdd49208_0_1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a1fdd49208_0_13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a1fdd49208_0_1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sp>
        <p:nvSpPr>
          <p:cNvPr id="10" name="Google Shape;10;p2"/>
          <p:cNvSpPr/>
          <p:nvPr/>
        </p:nvSpPr>
        <p:spPr>
          <a:xfrm>
            <a:off x="0" y="0"/>
            <a:ext cx="9144000" cy="34290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txBox="1">
            <a:spLocks noGrp="1"/>
          </p:cNvSpPr>
          <p:nvPr>
            <p:ph type="ctrTitle"/>
          </p:nvPr>
        </p:nvSpPr>
        <p:spPr>
          <a:xfrm>
            <a:off x="311700" y="392150"/>
            <a:ext cx="8520600" cy="2690400"/>
          </a:xfrm>
          <a:prstGeom prst="rect">
            <a:avLst/>
          </a:prstGeom>
        </p:spPr>
        <p:txBody>
          <a:bodyPr spcFirstLastPara="1" wrap="square" lIns="91425" tIns="91425" rIns="91425" bIns="91425" anchor="ctr" anchorCtr="0">
            <a:noAutofit/>
          </a:bodyPr>
          <a:lstStyle>
            <a:lvl1pPr lvl="0" algn="ctr">
              <a:spcBef>
                <a:spcPts val="0"/>
              </a:spcBef>
              <a:spcAft>
                <a:spcPts val="0"/>
              </a:spcAft>
              <a:buSzPts val="8000"/>
              <a:buNone/>
              <a:defRPr sz="8000"/>
            </a:lvl1pPr>
            <a:lvl2pPr lvl="1" algn="ctr">
              <a:spcBef>
                <a:spcPts val="0"/>
              </a:spcBef>
              <a:spcAft>
                <a:spcPts val="0"/>
              </a:spcAft>
              <a:buSzPts val="8000"/>
              <a:buNone/>
              <a:defRPr sz="8000"/>
            </a:lvl2pPr>
            <a:lvl3pPr lvl="2" algn="ctr">
              <a:spcBef>
                <a:spcPts val="0"/>
              </a:spcBef>
              <a:spcAft>
                <a:spcPts val="0"/>
              </a:spcAft>
              <a:buSzPts val="8000"/>
              <a:buNone/>
              <a:defRPr sz="8000"/>
            </a:lvl3pPr>
            <a:lvl4pPr lvl="3" algn="ctr">
              <a:spcBef>
                <a:spcPts val="0"/>
              </a:spcBef>
              <a:spcAft>
                <a:spcPts val="0"/>
              </a:spcAft>
              <a:buSzPts val="8000"/>
              <a:buNone/>
              <a:defRPr sz="8000"/>
            </a:lvl4pPr>
            <a:lvl5pPr lvl="4" algn="ctr">
              <a:spcBef>
                <a:spcPts val="0"/>
              </a:spcBef>
              <a:spcAft>
                <a:spcPts val="0"/>
              </a:spcAft>
              <a:buSzPts val="8000"/>
              <a:buNone/>
              <a:defRPr sz="8000"/>
            </a:lvl5pPr>
            <a:lvl6pPr lvl="5" algn="ctr">
              <a:spcBef>
                <a:spcPts val="0"/>
              </a:spcBef>
              <a:spcAft>
                <a:spcPts val="0"/>
              </a:spcAft>
              <a:buSzPts val="8000"/>
              <a:buNone/>
              <a:defRPr sz="8000"/>
            </a:lvl6pPr>
            <a:lvl7pPr lvl="6" algn="ctr">
              <a:spcBef>
                <a:spcPts val="0"/>
              </a:spcBef>
              <a:spcAft>
                <a:spcPts val="0"/>
              </a:spcAft>
              <a:buSzPts val="8000"/>
              <a:buNone/>
              <a:defRPr sz="8000"/>
            </a:lvl7pPr>
            <a:lvl8pPr lvl="7" algn="ctr">
              <a:spcBef>
                <a:spcPts val="0"/>
              </a:spcBef>
              <a:spcAft>
                <a:spcPts val="0"/>
              </a:spcAft>
              <a:buSzPts val="8000"/>
              <a:buNone/>
              <a:defRPr sz="8000"/>
            </a:lvl8pPr>
            <a:lvl9pPr lvl="8" algn="ctr">
              <a:spcBef>
                <a:spcPts val="0"/>
              </a:spcBef>
              <a:spcAft>
                <a:spcPts val="0"/>
              </a:spcAft>
              <a:buSzPts val="8000"/>
              <a:buNone/>
              <a:defRPr sz="8000"/>
            </a:lvl9pPr>
          </a:lstStyle>
          <a:p>
            <a:endParaRPr/>
          </a:p>
        </p:txBody>
      </p:sp>
      <p:sp>
        <p:nvSpPr>
          <p:cNvPr id="12" name="Google Shape;12;p2"/>
          <p:cNvSpPr txBox="1">
            <a:spLocks noGrp="1"/>
          </p:cNvSpPr>
          <p:nvPr>
            <p:ph type="subTitle" idx="1"/>
          </p:nvPr>
        </p:nvSpPr>
        <p:spPr>
          <a:xfrm>
            <a:off x="311700" y="3890400"/>
            <a:ext cx="8520600" cy="706200"/>
          </a:xfrm>
          <a:prstGeom prst="rect">
            <a:avLst/>
          </a:prstGeom>
        </p:spPr>
        <p:txBody>
          <a:bodyPr spcFirstLastPara="1" wrap="square" lIns="91425" tIns="91425" rIns="91425" bIns="91425" anchor="ctr" anchorCtr="0">
            <a:noAutofit/>
          </a:bodyPr>
          <a:lstStyle>
            <a:lvl1pPr lvl="0" algn="ctr">
              <a:lnSpc>
                <a:spcPct val="100000"/>
              </a:lnSpc>
              <a:spcBef>
                <a:spcPts val="0"/>
              </a:spcBef>
              <a:spcAft>
                <a:spcPts val="0"/>
              </a:spcAft>
              <a:buClr>
                <a:schemeClr val="accent1"/>
              </a:buClr>
              <a:buSzPts val="2100"/>
              <a:buNone/>
              <a:defRPr sz="2100" b="1">
                <a:solidFill>
                  <a:schemeClr val="accent1"/>
                </a:solidFill>
              </a:defRPr>
            </a:lvl1pPr>
            <a:lvl2pPr lvl="1" algn="ctr">
              <a:lnSpc>
                <a:spcPct val="100000"/>
              </a:lnSpc>
              <a:spcBef>
                <a:spcPts val="0"/>
              </a:spcBef>
              <a:spcAft>
                <a:spcPts val="0"/>
              </a:spcAft>
              <a:buClr>
                <a:schemeClr val="accent1"/>
              </a:buClr>
              <a:buSzPts val="2100"/>
              <a:buNone/>
              <a:defRPr sz="2100" b="1">
                <a:solidFill>
                  <a:schemeClr val="accent1"/>
                </a:solidFill>
              </a:defRPr>
            </a:lvl2pPr>
            <a:lvl3pPr lvl="2" algn="ctr">
              <a:lnSpc>
                <a:spcPct val="100000"/>
              </a:lnSpc>
              <a:spcBef>
                <a:spcPts val="0"/>
              </a:spcBef>
              <a:spcAft>
                <a:spcPts val="0"/>
              </a:spcAft>
              <a:buClr>
                <a:schemeClr val="accent1"/>
              </a:buClr>
              <a:buSzPts val="2100"/>
              <a:buNone/>
              <a:defRPr sz="2100" b="1">
                <a:solidFill>
                  <a:schemeClr val="accent1"/>
                </a:solidFill>
              </a:defRPr>
            </a:lvl3pPr>
            <a:lvl4pPr lvl="3" algn="ctr">
              <a:lnSpc>
                <a:spcPct val="100000"/>
              </a:lnSpc>
              <a:spcBef>
                <a:spcPts val="0"/>
              </a:spcBef>
              <a:spcAft>
                <a:spcPts val="0"/>
              </a:spcAft>
              <a:buClr>
                <a:schemeClr val="accent1"/>
              </a:buClr>
              <a:buSzPts val="2100"/>
              <a:buNone/>
              <a:defRPr sz="2100" b="1">
                <a:solidFill>
                  <a:schemeClr val="accent1"/>
                </a:solidFill>
              </a:defRPr>
            </a:lvl4pPr>
            <a:lvl5pPr lvl="4" algn="ctr">
              <a:lnSpc>
                <a:spcPct val="100000"/>
              </a:lnSpc>
              <a:spcBef>
                <a:spcPts val="0"/>
              </a:spcBef>
              <a:spcAft>
                <a:spcPts val="0"/>
              </a:spcAft>
              <a:buClr>
                <a:schemeClr val="accent1"/>
              </a:buClr>
              <a:buSzPts val="2100"/>
              <a:buNone/>
              <a:defRPr sz="2100" b="1">
                <a:solidFill>
                  <a:schemeClr val="accent1"/>
                </a:solidFill>
              </a:defRPr>
            </a:lvl5pPr>
            <a:lvl6pPr lvl="5" algn="ctr">
              <a:lnSpc>
                <a:spcPct val="100000"/>
              </a:lnSpc>
              <a:spcBef>
                <a:spcPts val="0"/>
              </a:spcBef>
              <a:spcAft>
                <a:spcPts val="0"/>
              </a:spcAft>
              <a:buClr>
                <a:schemeClr val="accent1"/>
              </a:buClr>
              <a:buSzPts val="2100"/>
              <a:buNone/>
              <a:defRPr sz="2100" b="1">
                <a:solidFill>
                  <a:schemeClr val="accent1"/>
                </a:solidFill>
              </a:defRPr>
            </a:lvl6pPr>
            <a:lvl7pPr lvl="6" algn="ctr">
              <a:lnSpc>
                <a:spcPct val="100000"/>
              </a:lnSpc>
              <a:spcBef>
                <a:spcPts val="0"/>
              </a:spcBef>
              <a:spcAft>
                <a:spcPts val="0"/>
              </a:spcAft>
              <a:buClr>
                <a:schemeClr val="accent1"/>
              </a:buClr>
              <a:buSzPts val="2100"/>
              <a:buNone/>
              <a:defRPr sz="2100" b="1">
                <a:solidFill>
                  <a:schemeClr val="accent1"/>
                </a:solidFill>
              </a:defRPr>
            </a:lvl7pPr>
            <a:lvl8pPr lvl="7" algn="ctr">
              <a:lnSpc>
                <a:spcPct val="100000"/>
              </a:lnSpc>
              <a:spcBef>
                <a:spcPts val="0"/>
              </a:spcBef>
              <a:spcAft>
                <a:spcPts val="0"/>
              </a:spcAft>
              <a:buClr>
                <a:schemeClr val="accent1"/>
              </a:buClr>
              <a:buSzPts val="2100"/>
              <a:buNone/>
              <a:defRPr sz="2100" b="1">
                <a:solidFill>
                  <a:schemeClr val="accent1"/>
                </a:solidFill>
              </a:defRPr>
            </a:lvl8pPr>
            <a:lvl9pPr lvl="8" algn="ctr">
              <a:lnSpc>
                <a:spcPct val="100000"/>
              </a:lnSpc>
              <a:spcBef>
                <a:spcPts val="0"/>
              </a:spcBef>
              <a:spcAft>
                <a:spcPts val="0"/>
              </a:spcAft>
              <a:buClr>
                <a:schemeClr val="accent1"/>
              </a:buClr>
              <a:buSzPts val="2100"/>
              <a:buNone/>
              <a:defRPr sz="2100" b="1">
                <a:solidFill>
                  <a:schemeClr val="accent1"/>
                </a:solidFill>
              </a:defRPr>
            </a:lvl9pPr>
          </a:lstStyle>
          <a:p>
            <a:endParaRPr/>
          </a:p>
        </p:txBody>
      </p:sp>
      <p:sp>
        <p:nvSpPr>
          <p:cNvPr id="13" name="Google Shape;13;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6"/>
        <p:cNvGrpSpPr/>
        <p:nvPr/>
      </p:nvGrpSpPr>
      <p:grpSpPr>
        <a:xfrm>
          <a:off x="0" y="0"/>
          <a:ext cx="0" cy="0"/>
          <a:chOff x="0" y="0"/>
          <a:chExt cx="0" cy="0"/>
        </a:xfrm>
      </p:grpSpPr>
      <p:sp>
        <p:nvSpPr>
          <p:cNvPr id="47" name="Google Shape;47;p11"/>
          <p:cNvSpPr txBox="1">
            <a:spLocks noGrp="1"/>
          </p:cNvSpPr>
          <p:nvPr>
            <p:ph type="title" hasCustomPrompt="1"/>
          </p:nvPr>
        </p:nvSpPr>
        <p:spPr>
          <a:xfrm>
            <a:off x="311700" y="1240275"/>
            <a:ext cx="8520600" cy="19818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lt1"/>
              </a:buClr>
              <a:buSzPts val="12000"/>
              <a:buNone/>
              <a:defRPr sz="12000">
                <a:solidFill>
                  <a:schemeClr val="lt1"/>
                </a:solidFill>
                <a:highlight>
                  <a:schemeClr val="accent1"/>
                </a:highlight>
              </a:defRPr>
            </a:lvl1pPr>
            <a:lvl2pPr lvl="1" algn="ctr">
              <a:spcBef>
                <a:spcPts val="0"/>
              </a:spcBef>
              <a:spcAft>
                <a:spcPts val="0"/>
              </a:spcAft>
              <a:buClr>
                <a:schemeClr val="lt1"/>
              </a:buClr>
              <a:buSzPts val="12000"/>
              <a:buNone/>
              <a:defRPr sz="12000">
                <a:solidFill>
                  <a:schemeClr val="lt1"/>
                </a:solidFill>
                <a:highlight>
                  <a:schemeClr val="accent1"/>
                </a:highlight>
              </a:defRPr>
            </a:lvl2pPr>
            <a:lvl3pPr lvl="2" algn="ctr">
              <a:spcBef>
                <a:spcPts val="0"/>
              </a:spcBef>
              <a:spcAft>
                <a:spcPts val="0"/>
              </a:spcAft>
              <a:buClr>
                <a:schemeClr val="lt1"/>
              </a:buClr>
              <a:buSzPts val="12000"/>
              <a:buNone/>
              <a:defRPr sz="12000">
                <a:solidFill>
                  <a:schemeClr val="lt1"/>
                </a:solidFill>
                <a:highlight>
                  <a:schemeClr val="accent1"/>
                </a:highlight>
              </a:defRPr>
            </a:lvl3pPr>
            <a:lvl4pPr lvl="3" algn="ctr">
              <a:spcBef>
                <a:spcPts val="0"/>
              </a:spcBef>
              <a:spcAft>
                <a:spcPts val="0"/>
              </a:spcAft>
              <a:buClr>
                <a:schemeClr val="lt1"/>
              </a:buClr>
              <a:buSzPts val="12000"/>
              <a:buNone/>
              <a:defRPr sz="12000">
                <a:solidFill>
                  <a:schemeClr val="lt1"/>
                </a:solidFill>
                <a:highlight>
                  <a:schemeClr val="accent1"/>
                </a:highlight>
              </a:defRPr>
            </a:lvl4pPr>
            <a:lvl5pPr lvl="4" algn="ctr">
              <a:spcBef>
                <a:spcPts val="0"/>
              </a:spcBef>
              <a:spcAft>
                <a:spcPts val="0"/>
              </a:spcAft>
              <a:buClr>
                <a:schemeClr val="lt1"/>
              </a:buClr>
              <a:buSzPts val="12000"/>
              <a:buNone/>
              <a:defRPr sz="12000">
                <a:solidFill>
                  <a:schemeClr val="lt1"/>
                </a:solidFill>
                <a:highlight>
                  <a:schemeClr val="accent1"/>
                </a:highlight>
              </a:defRPr>
            </a:lvl5pPr>
            <a:lvl6pPr lvl="5" algn="ctr">
              <a:spcBef>
                <a:spcPts val="0"/>
              </a:spcBef>
              <a:spcAft>
                <a:spcPts val="0"/>
              </a:spcAft>
              <a:buClr>
                <a:schemeClr val="lt1"/>
              </a:buClr>
              <a:buSzPts val="12000"/>
              <a:buNone/>
              <a:defRPr sz="12000">
                <a:solidFill>
                  <a:schemeClr val="lt1"/>
                </a:solidFill>
                <a:highlight>
                  <a:schemeClr val="accent1"/>
                </a:highlight>
              </a:defRPr>
            </a:lvl6pPr>
            <a:lvl7pPr lvl="6" algn="ctr">
              <a:spcBef>
                <a:spcPts val="0"/>
              </a:spcBef>
              <a:spcAft>
                <a:spcPts val="0"/>
              </a:spcAft>
              <a:buClr>
                <a:schemeClr val="lt1"/>
              </a:buClr>
              <a:buSzPts val="12000"/>
              <a:buNone/>
              <a:defRPr sz="12000">
                <a:solidFill>
                  <a:schemeClr val="lt1"/>
                </a:solidFill>
                <a:highlight>
                  <a:schemeClr val="accent1"/>
                </a:highlight>
              </a:defRPr>
            </a:lvl7pPr>
            <a:lvl8pPr lvl="7" algn="ctr">
              <a:spcBef>
                <a:spcPts val="0"/>
              </a:spcBef>
              <a:spcAft>
                <a:spcPts val="0"/>
              </a:spcAft>
              <a:buClr>
                <a:schemeClr val="lt1"/>
              </a:buClr>
              <a:buSzPts val="12000"/>
              <a:buNone/>
              <a:defRPr sz="12000">
                <a:solidFill>
                  <a:schemeClr val="lt1"/>
                </a:solidFill>
                <a:highlight>
                  <a:schemeClr val="accent1"/>
                </a:highlight>
              </a:defRPr>
            </a:lvl8pPr>
            <a:lvl9pPr lvl="8" algn="ctr">
              <a:spcBef>
                <a:spcPts val="0"/>
              </a:spcBef>
              <a:spcAft>
                <a:spcPts val="0"/>
              </a:spcAft>
              <a:buClr>
                <a:schemeClr val="lt1"/>
              </a:buClr>
              <a:buSzPts val="12000"/>
              <a:buNone/>
              <a:defRPr sz="12000">
                <a:solidFill>
                  <a:schemeClr val="lt1"/>
                </a:solidFill>
                <a:highlight>
                  <a:schemeClr val="accent1"/>
                </a:highlight>
              </a:defRPr>
            </a:lvl9pPr>
          </a:lstStyle>
          <a:p>
            <a:r>
              <a:t>xx%</a:t>
            </a:r>
          </a:p>
        </p:txBody>
      </p:sp>
      <p:sp>
        <p:nvSpPr>
          <p:cNvPr id="48" name="Google Shape;48;p11"/>
          <p:cNvSpPr txBox="1">
            <a:spLocks noGrp="1"/>
          </p:cNvSpPr>
          <p:nvPr>
            <p:ph type="body" idx="1"/>
          </p:nvPr>
        </p:nvSpPr>
        <p:spPr>
          <a:xfrm>
            <a:off x="311700" y="33046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Clr>
                <a:schemeClr val="accent1"/>
              </a:buClr>
              <a:buSzPts val="1800"/>
              <a:buChar char="●"/>
              <a:defRPr>
                <a:solidFill>
                  <a:schemeClr val="accent1"/>
                </a:solidFill>
                <a:highlight>
                  <a:schemeClr val="dk1"/>
                </a:highlight>
              </a:defRPr>
            </a:lvl1pPr>
            <a:lvl2pPr marL="914400" lvl="1" indent="-317500" algn="ctr">
              <a:spcBef>
                <a:spcPts val="1600"/>
              </a:spcBef>
              <a:spcAft>
                <a:spcPts val="0"/>
              </a:spcAft>
              <a:buClr>
                <a:schemeClr val="accent1"/>
              </a:buClr>
              <a:buSzPts val="1400"/>
              <a:buChar char="○"/>
              <a:defRPr>
                <a:solidFill>
                  <a:schemeClr val="accent1"/>
                </a:solidFill>
                <a:highlight>
                  <a:schemeClr val="dk1"/>
                </a:highlight>
              </a:defRPr>
            </a:lvl2pPr>
            <a:lvl3pPr marL="1371600" lvl="2" indent="-317500" algn="ctr">
              <a:spcBef>
                <a:spcPts val="1600"/>
              </a:spcBef>
              <a:spcAft>
                <a:spcPts val="0"/>
              </a:spcAft>
              <a:buClr>
                <a:schemeClr val="accent1"/>
              </a:buClr>
              <a:buSzPts val="1400"/>
              <a:buChar char="■"/>
              <a:defRPr>
                <a:solidFill>
                  <a:schemeClr val="accent1"/>
                </a:solidFill>
                <a:highlight>
                  <a:schemeClr val="dk1"/>
                </a:highlight>
              </a:defRPr>
            </a:lvl3pPr>
            <a:lvl4pPr marL="1828800" lvl="3" indent="-317500" algn="ctr">
              <a:spcBef>
                <a:spcPts val="1600"/>
              </a:spcBef>
              <a:spcAft>
                <a:spcPts val="0"/>
              </a:spcAft>
              <a:buClr>
                <a:schemeClr val="accent1"/>
              </a:buClr>
              <a:buSzPts val="1400"/>
              <a:buChar char="●"/>
              <a:defRPr>
                <a:solidFill>
                  <a:schemeClr val="accent1"/>
                </a:solidFill>
                <a:highlight>
                  <a:schemeClr val="dk1"/>
                </a:highlight>
              </a:defRPr>
            </a:lvl4pPr>
            <a:lvl5pPr marL="2286000" lvl="4" indent="-317500" algn="ctr">
              <a:spcBef>
                <a:spcPts val="1600"/>
              </a:spcBef>
              <a:spcAft>
                <a:spcPts val="0"/>
              </a:spcAft>
              <a:buClr>
                <a:schemeClr val="accent1"/>
              </a:buClr>
              <a:buSzPts val="1400"/>
              <a:buChar char="○"/>
              <a:defRPr>
                <a:solidFill>
                  <a:schemeClr val="accent1"/>
                </a:solidFill>
                <a:highlight>
                  <a:schemeClr val="dk1"/>
                </a:highlight>
              </a:defRPr>
            </a:lvl5pPr>
            <a:lvl6pPr marL="2743200" lvl="5" indent="-317500" algn="ctr">
              <a:spcBef>
                <a:spcPts val="1600"/>
              </a:spcBef>
              <a:spcAft>
                <a:spcPts val="0"/>
              </a:spcAft>
              <a:buClr>
                <a:schemeClr val="accent1"/>
              </a:buClr>
              <a:buSzPts val="1400"/>
              <a:buChar char="■"/>
              <a:defRPr>
                <a:solidFill>
                  <a:schemeClr val="accent1"/>
                </a:solidFill>
                <a:highlight>
                  <a:schemeClr val="dk1"/>
                </a:highlight>
              </a:defRPr>
            </a:lvl6pPr>
            <a:lvl7pPr marL="3200400" lvl="6" indent="-317500" algn="ctr">
              <a:spcBef>
                <a:spcPts val="1600"/>
              </a:spcBef>
              <a:spcAft>
                <a:spcPts val="0"/>
              </a:spcAft>
              <a:buClr>
                <a:schemeClr val="accent1"/>
              </a:buClr>
              <a:buSzPts val="1400"/>
              <a:buChar char="●"/>
              <a:defRPr>
                <a:solidFill>
                  <a:schemeClr val="accent1"/>
                </a:solidFill>
                <a:highlight>
                  <a:schemeClr val="dk1"/>
                </a:highlight>
              </a:defRPr>
            </a:lvl7pPr>
            <a:lvl8pPr marL="3657600" lvl="7" indent="-317500" algn="ctr">
              <a:spcBef>
                <a:spcPts val="1600"/>
              </a:spcBef>
              <a:spcAft>
                <a:spcPts val="0"/>
              </a:spcAft>
              <a:buClr>
                <a:schemeClr val="accent1"/>
              </a:buClr>
              <a:buSzPts val="1400"/>
              <a:buChar char="○"/>
              <a:defRPr>
                <a:solidFill>
                  <a:schemeClr val="accent1"/>
                </a:solidFill>
                <a:highlight>
                  <a:schemeClr val="dk1"/>
                </a:highlight>
              </a:defRPr>
            </a:lvl8pPr>
            <a:lvl9pPr marL="4114800" lvl="8" indent="-317500" algn="ctr">
              <a:spcBef>
                <a:spcPts val="1600"/>
              </a:spcBef>
              <a:spcAft>
                <a:spcPts val="1600"/>
              </a:spcAft>
              <a:buClr>
                <a:schemeClr val="accent1"/>
              </a:buClr>
              <a:buSzPts val="1400"/>
              <a:buChar char="■"/>
              <a:defRPr>
                <a:solidFill>
                  <a:schemeClr val="accent1"/>
                </a:solidFill>
                <a:highlight>
                  <a:schemeClr val="dk1"/>
                </a:highlight>
              </a:defRPr>
            </a:lvl9pPr>
          </a:lstStyle>
          <a:p>
            <a:endParaRPr/>
          </a:p>
        </p:txBody>
      </p:sp>
      <p:sp>
        <p:nvSpPr>
          <p:cNvPr id="49" name="Google Shape;49;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4"/>
        <p:cNvGrpSpPr/>
        <p:nvPr/>
      </p:nvGrpSpPr>
      <p:grpSpPr>
        <a:xfrm>
          <a:off x="0" y="0"/>
          <a:ext cx="0" cy="0"/>
          <a:chOff x="0" y="0"/>
          <a:chExt cx="0" cy="0"/>
        </a:xfrm>
      </p:grpSpPr>
      <p:sp>
        <p:nvSpPr>
          <p:cNvPr id="15" name="Google Shape;15;p3"/>
          <p:cNvSpPr txBox="1">
            <a:spLocks noGrp="1"/>
          </p:cNvSpPr>
          <p:nvPr>
            <p:ph type="title"/>
          </p:nvPr>
        </p:nvSpPr>
        <p:spPr>
          <a:xfrm>
            <a:off x="2802750" y="802500"/>
            <a:ext cx="3538500" cy="3538500"/>
          </a:xfrm>
          <a:prstGeom prst="rect">
            <a:avLst/>
          </a:prstGeom>
          <a:solidFill>
            <a:srgbClr val="FFFFFF"/>
          </a:solidFill>
        </p:spPr>
        <p:txBody>
          <a:bodyPr spcFirstLastPara="1" wrap="square" lIns="91425" tIns="91425" rIns="91425" bIns="91425" anchor="ctr" anchorCtr="0">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16" name="Google Shape;16;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no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a:endParaRPr/>
          </a:p>
        </p:txBody>
      </p:sp>
      <p:sp>
        <p:nvSpPr>
          <p:cNvPr id="19" name="Google Shape;19;p4"/>
          <p:cNvSpPr txBox="1">
            <a:spLocks noGrp="1"/>
          </p:cNvSpPr>
          <p:nvPr>
            <p:ph type="body" idx="1"/>
          </p:nvPr>
        </p:nvSpPr>
        <p:spPr>
          <a:xfrm>
            <a:off x="311700" y="1228675"/>
            <a:ext cx="8520600" cy="33402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0" name="Google Shape;20;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1"/>
        <p:cNvGrpSpPr/>
        <p:nvPr/>
      </p:nvGrpSpPr>
      <p:grpSpPr>
        <a:xfrm>
          <a:off x="0" y="0"/>
          <a:ext cx="0" cy="0"/>
          <a:chOff x="0" y="0"/>
          <a:chExt cx="0" cy="0"/>
        </a:xfrm>
      </p:grpSpPr>
      <p:sp>
        <p:nvSpPr>
          <p:cNvPr id="22" name="Google Shape;22;p5"/>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no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a:endParaRPr/>
          </a:p>
        </p:txBody>
      </p:sp>
      <p:sp>
        <p:nvSpPr>
          <p:cNvPr id="23" name="Google Shape;23;p5"/>
          <p:cNvSpPr txBox="1">
            <a:spLocks noGrp="1"/>
          </p:cNvSpPr>
          <p:nvPr>
            <p:ph type="body" idx="1"/>
          </p:nvPr>
        </p:nvSpPr>
        <p:spPr>
          <a:xfrm>
            <a:off x="311700" y="1228675"/>
            <a:ext cx="3999900" cy="3340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body" idx="2"/>
          </p:nvPr>
        </p:nvSpPr>
        <p:spPr>
          <a:xfrm>
            <a:off x="4832400" y="1228675"/>
            <a:ext cx="3999900" cy="3340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5" name="Google Shape;25;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6"/>
        <p:cNvGrpSpPr/>
        <p:nvPr/>
      </p:nvGrpSpPr>
      <p:grpSpPr>
        <a:xfrm>
          <a:off x="0" y="0"/>
          <a:ext cx="0" cy="0"/>
          <a:chOff x="0" y="0"/>
          <a:chExt cx="0" cy="0"/>
        </a:xfrm>
      </p:grpSpPr>
      <p:sp>
        <p:nvSpPr>
          <p:cNvPr id="27" name="Google Shape;27;p6"/>
          <p:cNvSpPr txBox="1">
            <a:spLocks noGrp="1"/>
          </p:cNvSpPr>
          <p:nvPr>
            <p:ph type="title"/>
          </p:nvPr>
        </p:nvSpPr>
        <p:spPr>
          <a:xfrm>
            <a:off x="304800" y="309350"/>
            <a:ext cx="8537700" cy="748200"/>
          </a:xfrm>
          <a:prstGeom prst="rect">
            <a:avLst/>
          </a:prstGeom>
        </p:spPr>
        <p:txBody>
          <a:bodyPr spcFirstLastPara="1" wrap="square" lIns="91425" tIns="91425" rIns="91425" bIns="91425" anchor="t" anchorCtr="0">
            <a:no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a:endParaRPr/>
          </a:p>
        </p:txBody>
      </p:sp>
      <p:sp>
        <p:nvSpPr>
          <p:cNvPr id="28" name="Google Shape;28;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3000"/>
              <a:buNone/>
              <a:defRPr sz="3000">
                <a:highlight>
                  <a:schemeClr val="dk1"/>
                </a:highlight>
              </a:defRPr>
            </a:lvl1pPr>
            <a:lvl2pPr lvl="1">
              <a:spcBef>
                <a:spcPts val="0"/>
              </a:spcBef>
              <a:spcAft>
                <a:spcPts val="0"/>
              </a:spcAft>
              <a:buSzPts val="3000"/>
              <a:buNone/>
              <a:defRPr sz="3000">
                <a:highlight>
                  <a:schemeClr val="dk1"/>
                </a:highlight>
              </a:defRPr>
            </a:lvl2pPr>
            <a:lvl3pPr lvl="2">
              <a:spcBef>
                <a:spcPts val="0"/>
              </a:spcBef>
              <a:spcAft>
                <a:spcPts val="0"/>
              </a:spcAft>
              <a:buSzPts val="3000"/>
              <a:buNone/>
              <a:defRPr sz="3000">
                <a:highlight>
                  <a:schemeClr val="dk1"/>
                </a:highlight>
              </a:defRPr>
            </a:lvl3pPr>
            <a:lvl4pPr lvl="3">
              <a:spcBef>
                <a:spcPts val="0"/>
              </a:spcBef>
              <a:spcAft>
                <a:spcPts val="0"/>
              </a:spcAft>
              <a:buSzPts val="3000"/>
              <a:buNone/>
              <a:defRPr sz="3000">
                <a:highlight>
                  <a:schemeClr val="dk1"/>
                </a:highlight>
              </a:defRPr>
            </a:lvl4pPr>
            <a:lvl5pPr lvl="4">
              <a:spcBef>
                <a:spcPts val="0"/>
              </a:spcBef>
              <a:spcAft>
                <a:spcPts val="0"/>
              </a:spcAft>
              <a:buSzPts val="3000"/>
              <a:buNone/>
              <a:defRPr sz="3000">
                <a:highlight>
                  <a:schemeClr val="dk1"/>
                </a:highlight>
              </a:defRPr>
            </a:lvl5pPr>
            <a:lvl6pPr lvl="5">
              <a:spcBef>
                <a:spcPts val="0"/>
              </a:spcBef>
              <a:spcAft>
                <a:spcPts val="0"/>
              </a:spcAft>
              <a:buSzPts val="3000"/>
              <a:buNone/>
              <a:defRPr sz="3000">
                <a:highlight>
                  <a:schemeClr val="dk1"/>
                </a:highlight>
              </a:defRPr>
            </a:lvl6pPr>
            <a:lvl7pPr lvl="6">
              <a:spcBef>
                <a:spcPts val="0"/>
              </a:spcBef>
              <a:spcAft>
                <a:spcPts val="0"/>
              </a:spcAft>
              <a:buSzPts val="3000"/>
              <a:buNone/>
              <a:defRPr sz="3000">
                <a:highlight>
                  <a:schemeClr val="dk1"/>
                </a:highlight>
              </a:defRPr>
            </a:lvl7pPr>
            <a:lvl8pPr lvl="7">
              <a:spcBef>
                <a:spcPts val="0"/>
              </a:spcBef>
              <a:spcAft>
                <a:spcPts val="0"/>
              </a:spcAft>
              <a:buSzPts val="3000"/>
              <a:buNone/>
              <a:defRPr sz="3000">
                <a:highlight>
                  <a:schemeClr val="dk1"/>
                </a:highlight>
              </a:defRPr>
            </a:lvl8pPr>
            <a:lvl9pPr lvl="8">
              <a:spcBef>
                <a:spcPts val="0"/>
              </a:spcBef>
              <a:spcAft>
                <a:spcPts val="0"/>
              </a:spcAft>
              <a:buSzPts val="3000"/>
              <a:buNone/>
              <a:defRPr sz="3000">
                <a:highlight>
                  <a:schemeClr val="dk1"/>
                </a:highlight>
              </a:defRPr>
            </a:lvl9pPr>
          </a:lstStyle>
          <a:p>
            <a:endParaRPr/>
          </a:p>
        </p:txBody>
      </p:sp>
      <p:sp>
        <p:nvSpPr>
          <p:cNvPr id="31" name="Google Shape;31;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2" name="Google Shape;32;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4"/>
        </a:solidFill>
        <a:effectLst/>
      </p:bgPr>
    </p:bg>
    <p:spTree>
      <p:nvGrpSpPr>
        <p:cNvPr id="1" name="Shape 33"/>
        <p:cNvGrpSpPr/>
        <p:nvPr/>
      </p:nvGrpSpPr>
      <p:grpSpPr>
        <a:xfrm>
          <a:off x="0" y="0"/>
          <a:ext cx="0" cy="0"/>
          <a:chOff x="0" y="0"/>
          <a:chExt cx="0" cy="0"/>
        </a:xfrm>
      </p:grpSpPr>
      <p:sp>
        <p:nvSpPr>
          <p:cNvPr id="34" name="Google Shape;34;p8"/>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6000"/>
              <a:buNone/>
              <a:defRPr sz="6000">
                <a:solidFill>
                  <a:schemeClr val="lt1"/>
                </a:solidFill>
              </a:defRPr>
            </a:lvl1pPr>
            <a:lvl2pPr lvl="1">
              <a:spcBef>
                <a:spcPts val="0"/>
              </a:spcBef>
              <a:spcAft>
                <a:spcPts val="0"/>
              </a:spcAft>
              <a:buClr>
                <a:schemeClr val="lt1"/>
              </a:buClr>
              <a:buSzPts val="6000"/>
              <a:buNone/>
              <a:defRPr sz="6000">
                <a:solidFill>
                  <a:schemeClr val="lt1"/>
                </a:solidFill>
              </a:defRPr>
            </a:lvl2pPr>
            <a:lvl3pPr lvl="2">
              <a:spcBef>
                <a:spcPts val="0"/>
              </a:spcBef>
              <a:spcAft>
                <a:spcPts val="0"/>
              </a:spcAft>
              <a:buClr>
                <a:schemeClr val="lt1"/>
              </a:buClr>
              <a:buSzPts val="6000"/>
              <a:buNone/>
              <a:defRPr sz="6000">
                <a:solidFill>
                  <a:schemeClr val="lt1"/>
                </a:solidFill>
              </a:defRPr>
            </a:lvl3pPr>
            <a:lvl4pPr lvl="3">
              <a:spcBef>
                <a:spcPts val="0"/>
              </a:spcBef>
              <a:spcAft>
                <a:spcPts val="0"/>
              </a:spcAft>
              <a:buClr>
                <a:schemeClr val="lt1"/>
              </a:buClr>
              <a:buSzPts val="6000"/>
              <a:buNone/>
              <a:defRPr sz="6000">
                <a:solidFill>
                  <a:schemeClr val="lt1"/>
                </a:solidFill>
              </a:defRPr>
            </a:lvl4pPr>
            <a:lvl5pPr lvl="4">
              <a:spcBef>
                <a:spcPts val="0"/>
              </a:spcBef>
              <a:spcAft>
                <a:spcPts val="0"/>
              </a:spcAft>
              <a:buClr>
                <a:schemeClr val="lt1"/>
              </a:buClr>
              <a:buSzPts val="6000"/>
              <a:buNone/>
              <a:defRPr sz="6000">
                <a:solidFill>
                  <a:schemeClr val="lt1"/>
                </a:solidFill>
              </a:defRPr>
            </a:lvl5pPr>
            <a:lvl6pPr lvl="5">
              <a:spcBef>
                <a:spcPts val="0"/>
              </a:spcBef>
              <a:spcAft>
                <a:spcPts val="0"/>
              </a:spcAft>
              <a:buClr>
                <a:schemeClr val="lt1"/>
              </a:buClr>
              <a:buSzPts val="6000"/>
              <a:buNone/>
              <a:defRPr sz="6000">
                <a:solidFill>
                  <a:schemeClr val="lt1"/>
                </a:solidFill>
              </a:defRPr>
            </a:lvl6pPr>
            <a:lvl7pPr lvl="6">
              <a:spcBef>
                <a:spcPts val="0"/>
              </a:spcBef>
              <a:spcAft>
                <a:spcPts val="0"/>
              </a:spcAft>
              <a:buClr>
                <a:schemeClr val="lt1"/>
              </a:buClr>
              <a:buSzPts val="6000"/>
              <a:buNone/>
              <a:defRPr sz="6000">
                <a:solidFill>
                  <a:schemeClr val="lt1"/>
                </a:solidFill>
              </a:defRPr>
            </a:lvl7pPr>
            <a:lvl8pPr lvl="7">
              <a:spcBef>
                <a:spcPts val="0"/>
              </a:spcBef>
              <a:spcAft>
                <a:spcPts val="0"/>
              </a:spcAft>
              <a:buClr>
                <a:schemeClr val="lt1"/>
              </a:buClr>
              <a:buSzPts val="6000"/>
              <a:buNone/>
              <a:defRPr sz="6000">
                <a:solidFill>
                  <a:schemeClr val="lt1"/>
                </a:solidFill>
              </a:defRPr>
            </a:lvl8pPr>
            <a:lvl9pPr lvl="8">
              <a:spcBef>
                <a:spcPts val="0"/>
              </a:spcBef>
              <a:spcAft>
                <a:spcPts val="0"/>
              </a:spcAft>
              <a:buClr>
                <a:schemeClr val="lt1"/>
              </a:buClr>
              <a:buSzPts val="6000"/>
              <a:buNone/>
              <a:defRPr sz="6000">
                <a:solidFill>
                  <a:schemeClr val="lt1"/>
                </a:solidFill>
              </a:defRPr>
            </a:lvl9pPr>
          </a:lstStyle>
          <a:p>
            <a:endParaRPr/>
          </a:p>
        </p:txBody>
      </p:sp>
      <p:sp>
        <p:nvSpPr>
          <p:cNvPr id="35" name="Google Shape;35;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6"/>
        <p:cNvGrpSpPr/>
        <p:nvPr/>
      </p:nvGrpSpPr>
      <p:grpSpPr>
        <a:xfrm>
          <a:off x="0" y="0"/>
          <a:ext cx="0" cy="0"/>
          <a:chOff x="0" y="0"/>
          <a:chExt cx="0" cy="0"/>
        </a:xfrm>
      </p:grpSpPr>
      <p:sp>
        <p:nvSpPr>
          <p:cNvPr id="37" name="Google Shape;37;p9"/>
          <p:cNvSpPr/>
          <p:nvPr/>
        </p:nvSpPr>
        <p:spPr>
          <a:xfrm>
            <a:off x="4572000" y="-2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38" name="Google Shape;38;p9"/>
          <p:cNvCxnSpPr/>
          <p:nvPr/>
        </p:nvCxnSpPr>
        <p:spPr>
          <a:xfrm>
            <a:off x="5029675" y="4495500"/>
            <a:ext cx="468300" cy="0"/>
          </a:xfrm>
          <a:prstGeom prst="straightConnector1">
            <a:avLst/>
          </a:prstGeom>
          <a:noFill/>
          <a:ln w="28575" cap="flat" cmpd="sng">
            <a:solidFill>
              <a:schemeClr val="lt1"/>
            </a:solidFill>
            <a:prstDash val="solid"/>
            <a:round/>
            <a:headEnd type="none" w="sm" len="sm"/>
            <a:tailEnd type="none" w="sm" len="sm"/>
          </a:ln>
        </p:spPr>
      </p:cxnSp>
      <p:sp>
        <p:nvSpPr>
          <p:cNvPr id="39" name="Google Shape;39;p9"/>
          <p:cNvSpPr txBox="1">
            <a:spLocks noGrp="1"/>
          </p:cNvSpPr>
          <p:nvPr>
            <p:ph type="title"/>
          </p:nvPr>
        </p:nvSpPr>
        <p:spPr>
          <a:xfrm>
            <a:off x="265500" y="1081400"/>
            <a:ext cx="4045200" cy="1710300"/>
          </a:xfrm>
          <a:prstGeom prst="rect">
            <a:avLst/>
          </a:prstGeom>
        </p:spPr>
        <p:txBody>
          <a:bodyPr spcFirstLastPara="1" wrap="square" lIns="91425" tIns="91425" rIns="91425" bIns="91425" anchor="b" anchorCtr="0">
            <a:no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a:endParaRPr/>
          </a:p>
        </p:txBody>
      </p:sp>
      <p:sp>
        <p:nvSpPr>
          <p:cNvPr id="40" name="Google Shape;40;p9"/>
          <p:cNvSpPr txBox="1">
            <a:spLocks noGrp="1"/>
          </p:cNvSpPr>
          <p:nvPr>
            <p:ph type="subTitle" idx="1"/>
          </p:nvPr>
        </p:nvSpPr>
        <p:spPr>
          <a:xfrm>
            <a:off x="265500" y="2845223"/>
            <a:ext cx="4045200" cy="1345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
        <p:nvSpPr>
          <p:cNvPr id="41" name="Google Shape;41;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accent1"/>
              </a:buClr>
              <a:buSzPts val="1800"/>
              <a:buChar char="●"/>
              <a:defRPr>
                <a:solidFill>
                  <a:schemeClr val="accent1"/>
                </a:solidFill>
                <a:highlight>
                  <a:schemeClr val="lt1"/>
                </a:highlight>
              </a:defRPr>
            </a:lvl1pPr>
            <a:lvl2pPr marL="914400" lvl="1" indent="-317500">
              <a:spcBef>
                <a:spcPts val="1600"/>
              </a:spcBef>
              <a:spcAft>
                <a:spcPts val="0"/>
              </a:spcAft>
              <a:buClr>
                <a:schemeClr val="accent1"/>
              </a:buClr>
              <a:buSzPts val="1400"/>
              <a:buChar char="○"/>
              <a:defRPr>
                <a:solidFill>
                  <a:schemeClr val="accent1"/>
                </a:solidFill>
                <a:highlight>
                  <a:schemeClr val="lt1"/>
                </a:highlight>
              </a:defRPr>
            </a:lvl2pPr>
            <a:lvl3pPr marL="1371600" lvl="2" indent="-317500">
              <a:spcBef>
                <a:spcPts val="1600"/>
              </a:spcBef>
              <a:spcAft>
                <a:spcPts val="0"/>
              </a:spcAft>
              <a:buClr>
                <a:schemeClr val="accent1"/>
              </a:buClr>
              <a:buSzPts val="1400"/>
              <a:buChar char="■"/>
              <a:defRPr>
                <a:solidFill>
                  <a:schemeClr val="accent1"/>
                </a:solidFill>
                <a:highlight>
                  <a:schemeClr val="lt1"/>
                </a:highlight>
              </a:defRPr>
            </a:lvl3pPr>
            <a:lvl4pPr marL="1828800" lvl="3" indent="-317500">
              <a:spcBef>
                <a:spcPts val="1600"/>
              </a:spcBef>
              <a:spcAft>
                <a:spcPts val="0"/>
              </a:spcAft>
              <a:buClr>
                <a:schemeClr val="accent1"/>
              </a:buClr>
              <a:buSzPts val="1400"/>
              <a:buChar char="●"/>
              <a:defRPr>
                <a:solidFill>
                  <a:schemeClr val="accent1"/>
                </a:solidFill>
                <a:highlight>
                  <a:schemeClr val="lt1"/>
                </a:highlight>
              </a:defRPr>
            </a:lvl4pPr>
            <a:lvl5pPr marL="2286000" lvl="4" indent="-317500">
              <a:spcBef>
                <a:spcPts val="1600"/>
              </a:spcBef>
              <a:spcAft>
                <a:spcPts val="0"/>
              </a:spcAft>
              <a:buClr>
                <a:schemeClr val="accent1"/>
              </a:buClr>
              <a:buSzPts val="1400"/>
              <a:buChar char="○"/>
              <a:defRPr>
                <a:solidFill>
                  <a:schemeClr val="accent1"/>
                </a:solidFill>
                <a:highlight>
                  <a:schemeClr val="lt1"/>
                </a:highlight>
              </a:defRPr>
            </a:lvl5pPr>
            <a:lvl6pPr marL="2743200" lvl="5" indent="-317500">
              <a:spcBef>
                <a:spcPts val="1600"/>
              </a:spcBef>
              <a:spcAft>
                <a:spcPts val="0"/>
              </a:spcAft>
              <a:buClr>
                <a:schemeClr val="accent1"/>
              </a:buClr>
              <a:buSzPts val="1400"/>
              <a:buChar char="■"/>
              <a:defRPr>
                <a:solidFill>
                  <a:schemeClr val="accent1"/>
                </a:solidFill>
                <a:highlight>
                  <a:schemeClr val="lt1"/>
                </a:highlight>
              </a:defRPr>
            </a:lvl6pPr>
            <a:lvl7pPr marL="3200400" lvl="6" indent="-317500">
              <a:spcBef>
                <a:spcPts val="1600"/>
              </a:spcBef>
              <a:spcAft>
                <a:spcPts val="0"/>
              </a:spcAft>
              <a:buClr>
                <a:schemeClr val="accent1"/>
              </a:buClr>
              <a:buSzPts val="1400"/>
              <a:buChar char="●"/>
              <a:defRPr>
                <a:solidFill>
                  <a:schemeClr val="accent1"/>
                </a:solidFill>
                <a:highlight>
                  <a:schemeClr val="lt1"/>
                </a:highlight>
              </a:defRPr>
            </a:lvl7pPr>
            <a:lvl8pPr marL="3657600" lvl="7" indent="-317500">
              <a:spcBef>
                <a:spcPts val="1600"/>
              </a:spcBef>
              <a:spcAft>
                <a:spcPts val="0"/>
              </a:spcAft>
              <a:buClr>
                <a:schemeClr val="accent1"/>
              </a:buClr>
              <a:buSzPts val="1400"/>
              <a:buChar char="○"/>
              <a:defRPr>
                <a:solidFill>
                  <a:schemeClr val="accent1"/>
                </a:solidFill>
                <a:highlight>
                  <a:schemeClr val="lt1"/>
                </a:highlight>
              </a:defRPr>
            </a:lvl8pPr>
            <a:lvl9pPr marL="4114800" lvl="8" indent="-317500">
              <a:spcBef>
                <a:spcPts val="1600"/>
              </a:spcBef>
              <a:spcAft>
                <a:spcPts val="1600"/>
              </a:spcAft>
              <a:buClr>
                <a:schemeClr val="accent1"/>
              </a:buClr>
              <a:buSzPts val="1400"/>
              <a:buChar char="■"/>
              <a:defRPr>
                <a:solidFill>
                  <a:schemeClr val="accent1"/>
                </a:solidFill>
                <a:highlight>
                  <a:schemeClr val="lt1"/>
                </a:highlight>
              </a:defRPr>
            </a:lvl9pPr>
          </a:lstStyle>
          <a:p>
            <a:endParaRPr/>
          </a:p>
        </p:txBody>
      </p:sp>
      <p:sp>
        <p:nvSpPr>
          <p:cNvPr id="42" name="Google Shape;42;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3"/>
        <p:cNvGrpSpPr/>
        <p:nvPr/>
      </p:nvGrpSpPr>
      <p:grpSpPr>
        <a:xfrm>
          <a:off x="0" y="0"/>
          <a:ext cx="0" cy="0"/>
          <a:chOff x="0" y="0"/>
          <a:chExt cx="0" cy="0"/>
        </a:xfrm>
      </p:grpSpPr>
      <p:sp>
        <p:nvSpPr>
          <p:cNvPr id="44" name="Google Shape;44;p10"/>
          <p:cNvSpPr txBox="1">
            <a:spLocks noGrp="1"/>
          </p:cNvSpPr>
          <p:nvPr>
            <p:ph type="body" idx="1"/>
          </p:nvPr>
        </p:nvSpPr>
        <p:spPr>
          <a:xfrm>
            <a:off x="319500" y="4230575"/>
            <a:ext cx="5998800" cy="5988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Clr>
                <a:schemeClr val="accent1"/>
              </a:buClr>
              <a:buSzPts val="2400"/>
              <a:buFont typeface="Amatic SC"/>
              <a:buNone/>
              <a:defRPr sz="2400" b="1">
                <a:solidFill>
                  <a:schemeClr val="accent1"/>
                </a:solidFill>
                <a:latin typeface="Amatic SC"/>
                <a:ea typeface="Amatic SC"/>
                <a:cs typeface="Amatic SC"/>
                <a:sym typeface="Amatic SC"/>
              </a:defRPr>
            </a:lvl1pPr>
          </a:lstStyle>
          <a:p>
            <a:endParaRPr/>
          </a:p>
        </p:txBody>
      </p:sp>
      <p:sp>
        <p:nvSpPr>
          <p:cNvPr id="45" name="Google Shape;45;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beach-day">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292850"/>
            <a:ext cx="8520600" cy="8010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1pPr>
            <a:lvl2pPr lvl="1">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2pPr>
            <a:lvl3pPr lvl="2">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3pPr>
            <a:lvl4pPr lvl="3">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4pPr>
            <a:lvl5pPr lvl="4">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5pPr>
            <a:lvl6pPr lvl="5">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6pPr>
            <a:lvl7pPr lvl="6">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7pPr>
            <a:lvl8pPr lvl="7">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8pPr>
            <a:lvl9pPr lvl="8">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9pPr>
          </a:lstStyle>
          <a:p>
            <a:endParaRPr/>
          </a:p>
        </p:txBody>
      </p:sp>
      <p:sp>
        <p:nvSpPr>
          <p:cNvPr id="7" name="Google Shape;7;p1"/>
          <p:cNvSpPr txBox="1">
            <a:spLocks noGrp="1"/>
          </p:cNvSpPr>
          <p:nvPr>
            <p:ph type="body" idx="1"/>
          </p:nvPr>
        </p:nvSpPr>
        <p:spPr>
          <a:xfrm>
            <a:off x="311700" y="1228675"/>
            <a:ext cx="8520600" cy="3340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Source Code Pro"/>
              <a:buChar char="●"/>
              <a:defRPr sz="1800">
                <a:solidFill>
                  <a:schemeClr val="dk2"/>
                </a:solidFill>
                <a:latin typeface="Source Code Pro"/>
                <a:ea typeface="Source Code Pro"/>
                <a:cs typeface="Source Code Pro"/>
                <a:sym typeface="Source Code Pro"/>
              </a:defRPr>
            </a:lvl1pPr>
            <a:lvl2pPr marL="914400" lvl="1" indent="-3175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2pPr>
            <a:lvl3pPr marL="1371600" lvl="2" indent="-3175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3pPr>
            <a:lvl4pPr marL="1828800" lvl="3" indent="-3175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4pPr>
            <a:lvl5pPr marL="2286000" lvl="4" indent="-3175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5pPr>
            <a:lvl6pPr marL="2743200" lvl="5" indent="-3175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6pPr>
            <a:lvl7pPr marL="3200400" lvl="6" indent="-3175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7pPr>
            <a:lvl8pPr marL="3657600" lvl="7" indent="-3175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8pPr>
            <a:lvl9pPr marL="4114800" lvl="8" indent="-317500">
              <a:lnSpc>
                <a:spcPct val="115000"/>
              </a:lnSpc>
              <a:spcBef>
                <a:spcPts val="1600"/>
              </a:spcBef>
              <a:spcAft>
                <a:spcPts val="160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accent1"/>
                </a:solidFill>
                <a:latin typeface="Source Code Pro"/>
                <a:ea typeface="Source Code Pro"/>
                <a:cs typeface="Source Code Pro"/>
                <a:sym typeface="Source Code Pro"/>
              </a:defRPr>
            </a:lvl1pPr>
            <a:lvl2pPr lvl="1" algn="r">
              <a:buNone/>
              <a:defRPr sz="1000">
                <a:solidFill>
                  <a:schemeClr val="accent1"/>
                </a:solidFill>
                <a:latin typeface="Source Code Pro"/>
                <a:ea typeface="Source Code Pro"/>
                <a:cs typeface="Source Code Pro"/>
                <a:sym typeface="Source Code Pro"/>
              </a:defRPr>
            </a:lvl2pPr>
            <a:lvl3pPr lvl="2" algn="r">
              <a:buNone/>
              <a:defRPr sz="1000">
                <a:solidFill>
                  <a:schemeClr val="accent1"/>
                </a:solidFill>
                <a:latin typeface="Source Code Pro"/>
                <a:ea typeface="Source Code Pro"/>
                <a:cs typeface="Source Code Pro"/>
                <a:sym typeface="Source Code Pro"/>
              </a:defRPr>
            </a:lvl3pPr>
            <a:lvl4pPr lvl="3" algn="r">
              <a:buNone/>
              <a:defRPr sz="1000">
                <a:solidFill>
                  <a:schemeClr val="accent1"/>
                </a:solidFill>
                <a:latin typeface="Source Code Pro"/>
                <a:ea typeface="Source Code Pro"/>
                <a:cs typeface="Source Code Pro"/>
                <a:sym typeface="Source Code Pro"/>
              </a:defRPr>
            </a:lvl4pPr>
            <a:lvl5pPr lvl="4" algn="r">
              <a:buNone/>
              <a:defRPr sz="1000">
                <a:solidFill>
                  <a:schemeClr val="accent1"/>
                </a:solidFill>
                <a:latin typeface="Source Code Pro"/>
                <a:ea typeface="Source Code Pro"/>
                <a:cs typeface="Source Code Pro"/>
                <a:sym typeface="Source Code Pro"/>
              </a:defRPr>
            </a:lvl5pPr>
            <a:lvl6pPr lvl="5" algn="r">
              <a:buNone/>
              <a:defRPr sz="1000">
                <a:solidFill>
                  <a:schemeClr val="accent1"/>
                </a:solidFill>
                <a:latin typeface="Source Code Pro"/>
                <a:ea typeface="Source Code Pro"/>
                <a:cs typeface="Source Code Pro"/>
                <a:sym typeface="Source Code Pro"/>
              </a:defRPr>
            </a:lvl6pPr>
            <a:lvl7pPr lvl="6" algn="r">
              <a:buNone/>
              <a:defRPr sz="1000">
                <a:solidFill>
                  <a:schemeClr val="accent1"/>
                </a:solidFill>
                <a:latin typeface="Source Code Pro"/>
                <a:ea typeface="Source Code Pro"/>
                <a:cs typeface="Source Code Pro"/>
                <a:sym typeface="Source Code Pro"/>
              </a:defRPr>
            </a:lvl7pPr>
            <a:lvl8pPr lvl="7" algn="r">
              <a:buNone/>
              <a:defRPr sz="1000">
                <a:solidFill>
                  <a:schemeClr val="accent1"/>
                </a:solidFill>
                <a:latin typeface="Source Code Pro"/>
                <a:ea typeface="Source Code Pro"/>
                <a:cs typeface="Source Code Pro"/>
                <a:sym typeface="Source Code Pro"/>
              </a:defRPr>
            </a:lvl8pPr>
            <a:lvl9pPr lvl="8" algn="r">
              <a:buNone/>
              <a:defRPr sz="1000">
                <a:solidFill>
                  <a:schemeClr val="accent1"/>
                </a:solidFill>
                <a:latin typeface="Source Code Pro"/>
                <a:ea typeface="Source Code Pro"/>
                <a:cs typeface="Source Code Pro"/>
                <a:sym typeface="Source Code Pro"/>
              </a:defRPr>
            </a:lvl9pPr>
          </a:lstStyle>
          <a:p>
            <a:pPr marL="0" lvl="0" indent="0" algn="r" rtl="0">
              <a:spcBef>
                <a:spcPts val="0"/>
              </a:spcBef>
              <a:spcAft>
                <a:spcPts val="0"/>
              </a:spcAft>
              <a:buNone/>
            </a:pPr>
            <a:fld id="{00000000-1234-1234-1234-123412341234}" type="slidenum">
              <a:rPr lang="nl"/>
              <a:t>‹nr.›</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5"/>
        <p:cNvGrpSpPr/>
        <p:nvPr/>
      </p:nvGrpSpPr>
      <p:grpSpPr>
        <a:xfrm>
          <a:off x="0" y="0"/>
          <a:ext cx="0" cy="0"/>
          <a:chOff x="0" y="0"/>
          <a:chExt cx="0" cy="0"/>
        </a:xfrm>
      </p:grpSpPr>
      <p:sp>
        <p:nvSpPr>
          <p:cNvPr id="56" name="Google Shape;56;p13"/>
          <p:cNvSpPr txBox="1">
            <a:spLocks noGrp="1"/>
          </p:cNvSpPr>
          <p:nvPr>
            <p:ph type="ctrTitle"/>
          </p:nvPr>
        </p:nvSpPr>
        <p:spPr>
          <a:xfrm>
            <a:off x="311700" y="392150"/>
            <a:ext cx="8520600" cy="2690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nl"/>
              <a:t>Kennismaking: cross the line!</a:t>
            </a:r>
            <a:endParaRPr/>
          </a:p>
        </p:txBody>
      </p:sp>
      <p:sp>
        <p:nvSpPr>
          <p:cNvPr id="57" name="Google Shape;57;p13"/>
          <p:cNvSpPr txBox="1">
            <a:spLocks noGrp="1"/>
          </p:cNvSpPr>
          <p:nvPr>
            <p:ph type="subTitle" idx="1"/>
          </p:nvPr>
        </p:nvSpPr>
        <p:spPr>
          <a:xfrm>
            <a:off x="311700" y="3890400"/>
            <a:ext cx="8520600" cy="706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2"/>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nl"/>
              <a:t>Werklocatie	</a:t>
            </a:r>
            <a:endParaRPr/>
          </a:p>
        </p:txBody>
      </p:sp>
      <p:sp>
        <p:nvSpPr>
          <p:cNvPr id="111" name="Google Shape;111;p22"/>
          <p:cNvSpPr txBox="1">
            <a:spLocks noGrp="1"/>
          </p:cNvSpPr>
          <p:nvPr>
            <p:ph type="body" idx="1"/>
          </p:nvPr>
        </p:nvSpPr>
        <p:spPr>
          <a:xfrm>
            <a:off x="311700" y="1228675"/>
            <a:ext cx="8520600" cy="3340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nl"/>
              <a:t>Mijn vaste praktijk zie ik later</a:t>
            </a:r>
            <a:endParaRPr/>
          </a:p>
          <a:p>
            <a:pPr marL="0" lvl="0" indent="0" algn="ctr" rtl="0">
              <a:spcBef>
                <a:spcPts val="1600"/>
              </a:spcBef>
              <a:spcAft>
                <a:spcPts val="1600"/>
              </a:spcAft>
              <a:buNone/>
            </a:pPr>
            <a:r>
              <a:rPr lang="nl"/>
              <a:t>op het platteland vs in de stad</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23"/>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nl"/>
              <a:t>Generalistische huisarts</a:t>
            </a:r>
            <a:endParaRPr/>
          </a:p>
        </p:txBody>
      </p:sp>
      <p:sp>
        <p:nvSpPr>
          <p:cNvPr id="117" name="Google Shape;117;p23"/>
          <p:cNvSpPr txBox="1">
            <a:spLocks noGrp="1"/>
          </p:cNvSpPr>
          <p:nvPr>
            <p:ph type="body" idx="1"/>
          </p:nvPr>
        </p:nvSpPr>
        <p:spPr>
          <a:xfrm>
            <a:off x="311700" y="1228675"/>
            <a:ext cx="8520600" cy="334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a:p>
            <a:pPr marL="0" lvl="0" indent="0" algn="ctr" rtl="0">
              <a:spcBef>
                <a:spcPts val="1600"/>
              </a:spcBef>
              <a:spcAft>
                <a:spcPts val="0"/>
              </a:spcAft>
              <a:buNone/>
            </a:pPr>
            <a:r>
              <a:rPr lang="nl"/>
              <a:t>De aanwezigheid van een POH-S, POH-GGZ, POH-jeugd en POH-ouderen vind ik een goede ontwikkeling</a:t>
            </a:r>
            <a:endParaRPr/>
          </a:p>
          <a:p>
            <a:pPr marL="0" lvl="0" indent="0" algn="ctr" rtl="0">
              <a:spcBef>
                <a:spcPts val="1600"/>
              </a:spcBef>
              <a:spcAft>
                <a:spcPts val="0"/>
              </a:spcAft>
              <a:buNone/>
            </a:pPr>
            <a:endParaRPr/>
          </a:p>
          <a:p>
            <a:pPr marL="0" lvl="0" indent="0" algn="ctr" rtl="0">
              <a:spcBef>
                <a:spcPts val="1600"/>
              </a:spcBef>
              <a:spcAft>
                <a:spcPts val="1600"/>
              </a:spcAft>
              <a:buNone/>
            </a:pPr>
            <a:r>
              <a:rPr lang="nl"/>
              <a:t>Eens/Oneens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4"/>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nl"/>
              <a:t>Toekomst</a:t>
            </a:r>
            <a:endParaRPr/>
          </a:p>
        </p:txBody>
      </p:sp>
      <p:sp>
        <p:nvSpPr>
          <p:cNvPr id="123" name="Google Shape;123;p24"/>
          <p:cNvSpPr txBox="1">
            <a:spLocks noGrp="1"/>
          </p:cNvSpPr>
          <p:nvPr>
            <p:ph type="body" idx="1"/>
          </p:nvPr>
        </p:nvSpPr>
        <p:spPr>
          <a:xfrm>
            <a:off x="311700" y="1228675"/>
            <a:ext cx="8520600" cy="3340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a:p>
            <a:pPr marL="0" lvl="0" indent="0" algn="ctr" rtl="0">
              <a:spcBef>
                <a:spcPts val="1600"/>
              </a:spcBef>
              <a:spcAft>
                <a:spcPts val="1600"/>
              </a:spcAft>
              <a:buNone/>
            </a:pPr>
            <a:r>
              <a:rPr lang="nl"/>
              <a:t>Patientenzorg vs combinatie met besturen en commissies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4"/>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nl"/>
              <a:t>Thema digitalisering</a:t>
            </a:r>
            <a:endParaRPr/>
          </a:p>
        </p:txBody>
      </p:sp>
      <p:sp>
        <p:nvSpPr>
          <p:cNvPr id="63" name="Google Shape;63;p14"/>
          <p:cNvSpPr txBox="1">
            <a:spLocks noGrp="1"/>
          </p:cNvSpPr>
          <p:nvPr>
            <p:ph type="body" idx="1"/>
          </p:nvPr>
        </p:nvSpPr>
        <p:spPr>
          <a:xfrm>
            <a:off x="311700" y="1228675"/>
            <a:ext cx="8520600" cy="3340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a:p>
            <a:pPr marL="0" lvl="0" indent="0" algn="ctr" rtl="0">
              <a:spcBef>
                <a:spcPts val="1600"/>
              </a:spcBef>
              <a:spcAft>
                <a:spcPts val="1600"/>
              </a:spcAft>
              <a:buNone/>
            </a:pPr>
            <a:r>
              <a:rPr lang="nl"/>
              <a:t>Digitale huisarts vs Analoge huisarts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5"/>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nl"/>
              <a:t>Thema inkomen</a:t>
            </a:r>
            <a:endParaRPr/>
          </a:p>
        </p:txBody>
      </p:sp>
      <p:sp>
        <p:nvSpPr>
          <p:cNvPr id="69" name="Google Shape;69;p15"/>
          <p:cNvSpPr txBox="1">
            <a:spLocks noGrp="1"/>
          </p:cNvSpPr>
          <p:nvPr>
            <p:ph type="body" idx="1"/>
          </p:nvPr>
        </p:nvSpPr>
        <p:spPr>
          <a:xfrm>
            <a:off x="311700" y="1228675"/>
            <a:ext cx="8520600" cy="3340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a:p>
            <a:pPr marL="0" lvl="0" indent="0" algn="ctr" rtl="0">
              <a:spcBef>
                <a:spcPts val="1600"/>
              </a:spcBef>
              <a:spcAft>
                <a:spcPts val="1600"/>
              </a:spcAft>
              <a:buNone/>
            </a:pPr>
            <a:r>
              <a:rPr lang="nl"/>
              <a:t>$$$$$$ vs vrije tijd</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6"/>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nl"/>
              <a:t>Thema aanvullend onderzoek</a:t>
            </a:r>
            <a:endParaRPr/>
          </a:p>
        </p:txBody>
      </p:sp>
      <p:sp>
        <p:nvSpPr>
          <p:cNvPr id="75" name="Google Shape;75;p16"/>
          <p:cNvSpPr txBox="1">
            <a:spLocks noGrp="1"/>
          </p:cNvSpPr>
          <p:nvPr>
            <p:ph type="body" idx="1"/>
          </p:nvPr>
        </p:nvSpPr>
        <p:spPr>
          <a:xfrm>
            <a:off x="311700" y="1228675"/>
            <a:ext cx="8520600" cy="3340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a:p>
            <a:pPr marL="0" lvl="0" indent="0" algn="ctr" rtl="0">
              <a:spcBef>
                <a:spcPts val="1600"/>
              </a:spcBef>
              <a:spcAft>
                <a:spcPts val="0"/>
              </a:spcAft>
              <a:buNone/>
            </a:pPr>
            <a:r>
              <a:rPr lang="nl"/>
              <a:t>Een echte huisarts stelt de diagnose op basis van anamnese en lichamelijk onderzoek en heeft weinig aanvullend onderzoek nodig</a:t>
            </a:r>
            <a:endParaRPr/>
          </a:p>
          <a:p>
            <a:pPr marL="0" lvl="0" indent="0" algn="ctr" rtl="0">
              <a:spcBef>
                <a:spcPts val="1600"/>
              </a:spcBef>
              <a:spcAft>
                <a:spcPts val="1600"/>
              </a:spcAft>
              <a:buNone/>
            </a:pPr>
            <a:r>
              <a:rPr lang="nl"/>
              <a:t>Eens/oneens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7"/>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nl"/>
              <a:t>Thema zinnige zorg</a:t>
            </a:r>
            <a:endParaRPr/>
          </a:p>
        </p:txBody>
      </p:sp>
      <p:sp>
        <p:nvSpPr>
          <p:cNvPr id="81" name="Google Shape;81;p17"/>
          <p:cNvSpPr txBox="1">
            <a:spLocks noGrp="1"/>
          </p:cNvSpPr>
          <p:nvPr>
            <p:ph type="body" idx="1"/>
          </p:nvPr>
        </p:nvSpPr>
        <p:spPr>
          <a:xfrm>
            <a:off x="311700" y="1228675"/>
            <a:ext cx="8520600" cy="3340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a:p>
            <a:pPr marL="0" lvl="0" indent="0" algn="ctr" rtl="0">
              <a:spcBef>
                <a:spcPts val="1600"/>
              </a:spcBef>
              <a:spcAft>
                <a:spcPts val="0"/>
              </a:spcAft>
              <a:buNone/>
            </a:pPr>
            <a:r>
              <a:rPr lang="nl"/>
              <a:t>Ik vind gespecialiseerd poli’s (menstruatiepoli, poeppoli) een aanwinst voor de zorg</a:t>
            </a:r>
            <a:endParaRPr/>
          </a:p>
          <a:p>
            <a:pPr marL="0" lvl="0" indent="0" algn="ctr" rtl="0">
              <a:spcBef>
                <a:spcPts val="1600"/>
              </a:spcBef>
              <a:spcAft>
                <a:spcPts val="0"/>
              </a:spcAft>
              <a:buNone/>
            </a:pPr>
            <a:endParaRPr/>
          </a:p>
          <a:p>
            <a:pPr marL="0" lvl="0" indent="0" algn="ctr" rtl="0">
              <a:spcBef>
                <a:spcPts val="1600"/>
              </a:spcBef>
              <a:spcAft>
                <a:spcPts val="1600"/>
              </a:spcAft>
              <a:buNone/>
            </a:pPr>
            <a:r>
              <a:rPr lang="nl"/>
              <a:t>Eens/oneens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8"/>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nl"/>
              <a:t>Thema declareren</a:t>
            </a:r>
            <a:endParaRPr/>
          </a:p>
        </p:txBody>
      </p:sp>
      <p:sp>
        <p:nvSpPr>
          <p:cNvPr id="87" name="Google Shape;87;p18"/>
          <p:cNvSpPr txBox="1">
            <a:spLocks noGrp="1"/>
          </p:cNvSpPr>
          <p:nvPr>
            <p:ph type="body" idx="1"/>
          </p:nvPr>
        </p:nvSpPr>
        <p:spPr>
          <a:xfrm>
            <a:off x="311700" y="1228675"/>
            <a:ext cx="8520600" cy="3340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nl"/>
              <a:t>Na een consult van 18 minuten reken je:</a:t>
            </a:r>
            <a:endParaRPr/>
          </a:p>
          <a:p>
            <a:pPr marL="0" lvl="0" indent="0" algn="ctr" rtl="0">
              <a:spcBef>
                <a:spcPts val="1600"/>
              </a:spcBef>
              <a:spcAft>
                <a:spcPts val="1600"/>
              </a:spcAft>
              <a:buNone/>
            </a:pPr>
            <a:r>
              <a:rPr lang="nl"/>
              <a:t>Dubbel consult vs Enkel consult</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9"/>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nl"/>
              <a:t>zorgkosten</a:t>
            </a:r>
            <a:endParaRPr/>
          </a:p>
        </p:txBody>
      </p:sp>
      <p:sp>
        <p:nvSpPr>
          <p:cNvPr id="93" name="Google Shape;93;p19"/>
          <p:cNvSpPr txBox="1">
            <a:spLocks noGrp="1"/>
          </p:cNvSpPr>
          <p:nvPr>
            <p:ph type="body" idx="1"/>
          </p:nvPr>
        </p:nvSpPr>
        <p:spPr>
          <a:xfrm>
            <a:off x="311700" y="1228675"/>
            <a:ext cx="8520600" cy="3340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nl"/>
              <a:t>Een patiënt met een burn-out verwijs ik:</a:t>
            </a:r>
            <a:endParaRPr/>
          </a:p>
          <a:p>
            <a:pPr marL="0" lvl="0" indent="0" algn="ctr" rtl="0">
              <a:spcBef>
                <a:spcPts val="1600"/>
              </a:spcBef>
              <a:spcAft>
                <a:spcPts val="1600"/>
              </a:spcAft>
              <a:buNone/>
            </a:pPr>
            <a:r>
              <a:rPr lang="nl"/>
              <a:t>wel voor de basis-GGZ vs niet voor de basis-GGZ</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20"/>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nl"/>
              <a:t>Thema patiëntenzorg</a:t>
            </a:r>
            <a:endParaRPr/>
          </a:p>
        </p:txBody>
      </p:sp>
      <p:sp>
        <p:nvSpPr>
          <p:cNvPr id="99" name="Google Shape;99;p20"/>
          <p:cNvSpPr txBox="1">
            <a:spLocks noGrp="1"/>
          </p:cNvSpPr>
          <p:nvPr>
            <p:ph type="body" idx="1"/>
          </p:nvPr>
        </p:nvSpPr>
        <p:spPr>
          <a:xfrm>
            <a:off x="311700" y="1228675"/>
            <a:ext cx="8520600" cy="3340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a:p>
            <a:pPr marL="0" lvl="0" indent="0" algn="ctr" rtl="0">
              <a:spcBef>
                <a:spcPts val="1600"/>
              </a:spcBef>
              <a:spcAft>
                <a:spcPts val="0"/>
              </a:spcAft>
              <a:buNone/>
            </a:pPr>
            <a:r>
              <a:rPr lang="nl"/>
              <a:t>Als ervaren huisarts kan je goede zorg leveren in 10 minuten</a:t>
            </a:r>
            <a:endParaRPr/>
          </a:p>
          <a:p>
            <a:pPr marL="0" lvl="0" indent="0" algn="ctr" rtl="0">
              <a:spcBef>
                <a:spcPts val="1600"/>
              </a:spcBef>
              <a:spcAft>
                <a:spcPts val="1600"/>
              </a:spcAft>
              <a:buNone/>
            </a:pPr>
            <a:r>
              <a:rPr lang="nl"/>
              <a:t>Eens/Oneens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21"/>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nl"/>
              <a:t>Thema praktijkhouder</a:t>
            </a:r>
            <a:endParaRPr/>
          </a:p>
        </p:txBody>
      </p:sp>
      <p:sp>
        <p:nvSpPr>
          <p:cNvPr id="105" name="Google Shape;105;p21"/>
          <p:cNvSpPr txBox="1">
            <a:spLocks noGrp="1"/>
          </p:cNvSpPr>
          <p:nvPr>
            <p:ph type="body" idx="1"/>
          </p:nvPr>
        </p:nvSpPr>
        <p:spPr>
          <a:xfrm>
            <a:off x="311700" y="1228675"/>
            <a:ext cx="8520600" cy="3340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a:p>
            <a:pPr marL="0" lvl="0" indent="0" algn="ctr" rtl="0">
              <a:spcBef>
                <a:spcPts val="1600"/>
              </a:spcBef>
              <a:spcAft>
                <a:spcPts val="0"/>
              </a:spcAft>
              <a:buNone/>
            </a:pPr>
            <a:r>
              <a:rPr lang="nl"/>
              <a:t>Ik wil na mijn opstartperiode als huisarts graag</a:t>
            </a:r>
            <a:endParaRPr/>
          </a:p>
          <a:p>
            <a:pPr marL="0" lvl="0" indent="0" algn="ctr" rtl="0">
              <a:spcBef>
                <a:spcPts val="1600"/>
              </a:spcBef>
              <a:spcAft>
                <a:spcPts val="1600"/>
              </a:spcAft>
              <a:buNone/>
            </a:pPr>
            <a:r>
              <a:rPr lang="nl"/>
              <a:t>waarnemer blijven vs praktijkhouder worden</a:t>
            </a:r>
            <a:endParaRPr/>
          </a:p>
        </p:txBody>
      </p:sp>
    </p:spTree>
  </p:cSld>
  <p:clrMapOvr>
    <a:masterClrMapping/>
  </p:clrMapOvr>
</p:sld>
</file>

<file path=ppt/theme/theme1.xml><?xml version="1.0" encoding="utf-8"?>
<a:theme xmlns:a="http://schemas.openxmlformats.org/drawingml/2006/main" name="Beach Day">
  <a:themeElements>
    <a:clrScheme name="Beach Day">
      <a:dk1>
        <a:srgbClr val="00FDC8"/>
      </a:dk1>
      <a:lt1>
        <a:srgbClr val="FFFFFF"/>
      </a:lt1>
      <a:dk2>
        <a:srgbClr val="666666"/>
      </a:dk2>
      <a:lt2>
        <a:srgbClr val="EEEEEE"/>
      </a:lt2>
      <a:accent1>
        <a:srgbClr val="212121"/>
      </a:accent1>
      <a:accent2>
        <a:srgbClr val="455A64"/>
      </a:accent2>
      <a:accent3>
        <a:srgbClr val="78909C"/>
      </a:accent3>
      <a:accent4>
        <a:srgbClr val="7C7CE0"/>
      </a:accent4>
      <a:accent5>
        <a:srgbClr val="DB4437"/>
      </a:accent5>
      <a:accent6>
        <a:srgbClr val="F6CD4C"/>
      </a:accent6>
      <a:hlink>
        <a:srgbClr val="DB4437"/>
      </a:hlink>
      <a:folHlink>
        <a:srgbClr val="DB443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209</Words>
  <Application>Microsoft Office PowerPoint</Application>
  <PresentationFormat>Diavoorstelling (16:9)</PresentationFormat>
  <Paragraphs>42</Paragraphs>
  <Slides>12</Slides>
  <Notes>12</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12</vt:i4>
      </vt:variant>
    </vt:vector>
  </HeadingPairs>
  <TitlesOfParts>
    <vt:vector size="16" baseType="lpstr">
      <vt:lpstr>Amatic SC</vt:lpstr>
      <vt:lpstr>Source Code Pro</vt:lpstr>
      <vt:lpstr>Arial</vt:lpstr>
      <vt:lpstr>Beach Day</vt:lpstr>
      <vt:lpstr>Kennismaking: cross the line!</vt:lpstr>
      <vt:lpstr>Thema digitalisering</vt:lpstr>
      <vt:lpstr>Thema inkomen</vt:lpstr>
      <vt:lpstr>Thema aanvullend onderzoek</vt:lpstr>
      <vt:lpstr>Thema zinnige zorg</vt:lpstr>
      <vt:lpstr>Thema declareren</vt:lpstr>
      <vt:lpstr>zorgkosten</vt:lpstr>
      <vt:lpstr>Thema patiëntenzorg</vt:lpstr>
      <vt:lpstr>Thema praktijkhouder</vt:lpstr>
      <vt:lpstr>Werklocatie </vt:lpstr>
      <vt:lpstr>Generalistische huisarts</vt:lpstr>
      <vt:lpstr>Toekomst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Kennismaking: cross the line!</dc:title>
  <cp:lastModifiedBy>Joyce Feenstra-Stroeve</cp:lastModifiedBy>
  <cp:revision>1</cp:revision>
  <dcterms:modified xsi:type="dcterms:W3CDTF">2020-12-06T12:56:29Z</dcterms:modified>
</cp:coreProperties>
</file>