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57" r:id="rId4"/>
    <p:sldId id="258" r:id="rId5"/>
    <p:sldId id="259" r:id="rId6"/>
    <p:sldId id="260" r:id="rId7"/>
    <p:sldId id="261" r:id="rId8"/>
    <p:sldId id="264" r:id="rId9"/>
    <p:sldId id="265" r:id="rId10"/>
    <p:sldId id="262" r:id="rId11"/>
    <p:sldId id="263" r:id="rId12"/>
    <p:sldId id="266" r:id="rId13"/>
    <p:sldId id="267" r:id="rId14"/>
    <p:sldId id="268" r:id="rId15"/>
    <p:sldId id="269" r:id="rId16"/>
    <p:sldId id="270" r:id="rId17"/>
  </p:sldIdLst>
  <p:sldSz cx="10071100" cy="7556500"/>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0">
          <p15:clr>
            <a:srgbClr val="A4A3A4"/>
          </p15:clr>
        </p15:guide>
        <p15:guide id="2" pos="31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62" y="60"/>
      </p:cViewPr>
      <p:guideLst>
        <p:guide orient="horz" pos="2380"/>
        <p:guide pos="31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jdelijke aanduiding voor koptekst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Arial" pitchFamily="2"/>
              <a:cs typeface="Tahoma" pitchFamily="2"/>
            </a:endParaRPr>
          </a:p>
        </p:txBody>
      </p:sp>
      <p:sp>
        <p:nvSpPr>
          <p:cNvPr id="3" name="Tijdelijke aanduiding voor datum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Arial" pitchFamily="2"/>
              <a:cs typeface="Tahoma" pitchFamily="2"/>
            </a:endParaRPr>
          </a:p>
        </p:txBody>
      </p:sp>
      <p:sp>
        <p:nvSpPr>
          <p:cNvPr id="4" name="Tijdelijke aanduiding voor voettekst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Arial" pitchFamily="2"/>
              <a:cs typeface="Tahoma" pitchFamily="2"/>
            </a:endParaRPr>
          </a:p>
        </p:txBody>
      </p:sp>
      <p:sp>
        <p:nvSpPr>
          <p:cNvPr id="5" name="Tijdelijke aanduiding voor dianummer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pPr>
            <a:fld id="{D7752646-AAD8-4FC8-9C2F-12D75AACA446}" type="slidenum">
              <a:t>‹nr.›</a:t>
            </a:fld>
            <a:endParaRPr lang="nl-NL" sz="1400" b="0" i="0" u="none" strike="noStrike" kern="1200" spc="0" baseline="0">
              <a:ln>
                <a:noFill/>
              </a:ln>
              <a:solidFill>
                <a:srgbClr val="000000"/>
              </a:solidFill>
              <a:latin typeface="Arial" pitchFamily="18"/>
              <a:ea typeface="Arial" pitchFamily="2"/>
              <a:cs typeface="Tahoma" pitchFamily="2"/>
            </a:endParaRPr>
          </a:p>
        </p:txBody>
      </p:sp>
    </p:spTree>
    <p:extLst>
      <p:ext uri="{BB962C8B-B14F-4D97-AF65-F5344CB8AC3E}">
        <p14:creationId xmlns:p14="http://schemas.microsoft.com/office/powerpoint/2010/main" val="994438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Tijdelijke aanduiding voor notities 2"/>
          <p:cNvSpPr txBox="1">
            <a:spLocks noGrp="1"/>
          </p:cNvSpPr>
          <p:nvPr>
            <p:ph type="body" sz="quarter" idx="3"/>
          </p:nvPr>
        </p:nvSpPr>
        <p:spPr>
          <a:xfrm>
            <a:off x="756000" y="5078520"/>
            <a:ext cx="6047640" cy="4811040"/>
          </a:xfrm>
          <a:prstGeom prst="rect">
            <a:avLst/>
          </a:prstGeom>
          <a:noFill/>
          <a:ln>
            <a:noFill/>
          </a:ln>
        </p:spPr>
        <p:txBody>
          <a:bodyPr wrap="square" lIns="0" tIns="0" rIns="0" bIns="0" anchor="t" anchorCtr="0"/>
          <a:lstStyle/>
          <a:p>
            <a:pPr lvl="0"/>
            <a:endParaRPr lang="nl-NL"/>
          </a:p>
        </p:txBody>
      </p:sp>
      <p:sp>
        <p:nvSpPr>
          <p:cNvPr id="4" name="Tijdelijke aanduiding voor koptekst 3"/>
          <p:cNvSpPr txBox="1">
            <a:spLocks noGrp="1"/>
          </p:cNvSpPr>
          <p:nvPr>
            <p:ph type="hdr" sz="quarter"/>
          </p:nvPr>
        </p:nvSpPr>
        <p:spPr>
          <a:xfrm>
            <a:off x="0" y="0"/>
            <a:ext cx="3280680" cy="534240"/>
          </a:xfrm>
          <a:prstGeom prst="rect">
            <a:avLst/>
          </a:prstGeom>
          <a:noFill/>
          <a:ln>
            <a:noFill/>
          </a:ln>
        </p:spPr>
        <p:txBody>
          <a:bodyPr wrap="square" lIns="0" tIns="0" rIns="0" bIns="0" anchor="t" anchorCtr="0"/>
          <a:lstStyle>
            <a:lvl1pPr lvl="0" rtl="0" hangingPunct="0">
              <a:buNone/>
              <a:tabLst/>
              <a:defRPr lang="nl-NL" sz="2400" kern="1200">
                <a:latin typeface="Times New Roman" pitchFamily="18"/>
                <a:ea typeface="Arial" pitchFamily="2"/>
                <a:cs typeface="Tahoma" pitchFamily="2"/>
              </a:defRPr>
            </a:lvl1pPr>
          </a:lstStyle>
          <a:p>
            <a:pPr lvl="0"/>
            <a:endParaRPr lang="nl-NL"/>
          </a:p>
        </p:txBody>
      </p:sp>
      <p:sp>
        <p:nvSpPr>
          <p:cNvPr id="5" name="Tijdelijke aanduiding voor datum 4"/>
          <p:cNvSpPr txBox="1">
            <a:spLocks noGrp="1"/>
          </p:cNvSpPr>
          <p:nvPr>
            <p:ph type="dt" idx="1"/>
          </p:nvPr>
        </p:nvSpPr>
        <p:spPr>
          <a:xfrm>
            <a:off x="4278960" y="0"/>
            <a:ext cx="3280680" cy="534240"/>
          </a:xfrm>
          <a:prstGeom prst="rect">
            <a:avLst/>
          </a:prstGeom>
          <a:noFill/>
          <a:ln>
            <a:noFill/>
          </a:ln>
        </p:spPr>
        <p:txBody>
          <a:bodyPr wrap="square" lIns="0" tIns="0" rIns="0" bIns="0" anchor="t" anchorCtr="0"/>
          <a:lstStyle>
            <a:lvl1pPr lvl="0" rtl="0" hangingPunct="0">
              <a:buNone/>
              <a:tabLst/>
              <a:defRPr lang="nl-NL" sz="2400" kern="1200">
                <a:latin typeface="Times New Roman" pitchFamily="18"/>
                <a:ea typeface="Arial" pitchFamily="2"/>
                <a:cs typeface="Tahoma" pitchFamily="2"/>
              </a:defRPr>
            </a:lvl1pPr>
          </a:lstStyle>
          <a:p>
            <a:pPr lvl="0"/>
            <a:endParaRPr lang="nl-NL"/>
          </a:p>
        </p:txBody>
      </p:sp>
      <p:sp>
        <p:nvSpPr>
          <p:cNvPr id="6" name="Tijdelijke aanduiding voor voettekst 5"/>
          <p:cNvSpPr txBox="1">
            <a:spLocks noGrp="1"/>
          </p:cNvSpPr>
          <p:nvPr>
            <p:ph type="ftr" sz="quarter" idx="4"/>
          </p:nvPr>
        </p:nvSpPr>
        <p:spPr>
          <a:xfrm>
            <a:off x="0" y="10157400"/>
            <a:ext cx="3280680" cy="534240"/>
          </a:xfrm>
          <a:prstGeom prst="rect">
            <a:avLst/>
          </a:prstGeom>
          <a:noFill/>
          <a:ln>
            <a:noFill/>
          </a:ln>
        </p:spPr>
        <p:txBody>
          <a:bodyPr wrap="square" lIns="0" tIns="0" rIns="0" bIns="0" anchor="b" anchorCtr="0"/>
          <a:lstStyle>
            <a:lvl1pPr lvl="0" rtl="0" hangingPunct="0">
              <a:buNone/>
              <a:tabLst/>
              <a:defRPr lang="nl-NL" sz="2400" kern="1200">
                <a:latin typeface="Times New Roman" pitchFamily="18"/>
                <a:ea typeface="Arial" pitchFamily="2"/>
                <a:cs typeface="Tahoma" pitchFamily="2"/>
              </a:defRPr>
            </a:lvl1pPr>
          </a:lstStyle>
          <a:p>
            <a:pPr lvl="0"/>
            <a:endParaRPr lang="nl-NL"/>
          </a:p>
        </p:txBody>
      </p:sp>
      <p:sp>
        <p:nvSpPr>
          <p:cNvPr id="7" name="Tijdelijke aanduiding voor dianummer 6"/>
          <p:cNvSpPr txBox="1">
            <a:spLocks noGrp="1"/>
          </p:cNvSpPr>
          <p:nvPr>
            <p:ph type="sldNum" sz="quarter" idx="5"/>
          </p:nvPr>
        </p:nvSpPr>
        <p:spPr>
          <a:xfrm>
            <a:off x="4278960" y="10157400"/>
            <a:ext cx="3280680" cy="534240"/>
          </a:xfrm>
          <a:prstGeom prst="rect">
            <a:avLst/>
          </a:prstGeom>
          <a:noFill/>
          <a:ln>
            <a:noFill/>
          </a:ln>
        </p:spPr>
        <p:txBody>
          <a:bodyPr wrap="square" lIns="0" tIns="0" rIns="0" bIns="0" anchor="b" anchorCtr="0"/>
          <a:lstStyle>
            <a:lvl1pPr marL="0" marR="0" lvl="0" indent="0" algn="r" rtl="0" hangingPunct="0">
              <a:lnSpc>
                <a:spcPct val="100000"/>
              </a:lnSpc>
              <a:spcBef>
                <a:spcPts val="0"/>
              </a:spcBef>
              <a:spcAft>
                <a:spcPts val="0"/>
              </a:spcAft>
              <a:buNone/>
              <a:tabLst/>
              <a:defRPr lang="nl-NL" sz="1400" b="0" i="0" u="none" strike="noStrike" kern="1200" spc="0" baseline="0">
                <a:solidFill>
                  <a:srgbClr val="000000"/>
                </a:solidFill>
                <a:latin typeface="Times New Roman" pitchFamily="18"/>
                <a:ea typeface="Arial" pitchFamily="2"/>
                <a:cs typeface="Tahoma" pitchFamily="2"/>
              </a:defRPr>
            </a:lvl1pPr>
          </a:lstStyle>
          <a:p>
            <a:pPr lvl="0"/>
            <a:fld id="{06714FA1-2051-4F19-ABA0-B43704594F4F}" type="slidenum">
              <a:t>‹nr.›</a:t>
            </a:fld>
            <a:endParaRPr lang="nl-NL"/>
          </a:p>
        </p:txBody>
      </p:sp>
    </p:spTree>
    <p:extLst>
      <p:ext uri="{BB962C8B-B14F-4D97-AF65-F5344CB8AC3E}">
        <p14:creationId xmlns:p14="http://schemas.microsoft.com/office/powerpoint/2010/main" val="2554526875"/>
      </p:ext>
    </p:extLst>
  </p:cSld>
  <p:clrMap bg1="lt1" tx1="dk1" bg2="lt2" tx2="dk2" accent1="accent1" accent2="accent2" accent3="accent3" accent4="accent4" accent5="accent5" accent6="accent6" hlink="hlink" folHlink="folHlink"/>
  <p:notesStyle>
    <a:lvl1pPr marL="216000" marR="0" lvl="0" indent="-216000" rtl="0" hangingPunct="0">
      <a:buNone/>
      <a:tabLst/>
      <a:defRPr lang="nl-NL" sz="2000" b="0" i="0" u="none" strike="noStrike" kern="1200">
        <a:ln>
          <a:noFill/>
        </a:ln>
        <a:latin typeface="Arial" pitchFamily="18"/>
        <a:ea typeface="Arial"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1938"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txBox="1"/>
          <p:nvPr/>
        </p:nvSpPr>
        <p:spPr>
          <a:xfrm>
            <a:off x="4278960" y="10157400"/>
            <a:ext cx="3280680" cy="534240"/>
          </a:xfrm>
          <a:prstGeom prst="rect">
            <a:avLst/>
          </a:prstGeom>
          <a:noFill/>
          <a:ln>
            <a:noFill/>
          </a:ln>
        </p:spPr>
        <p:txBody>
          <a:bodyPr vert="horz" wrap="square" lIns="0" tIns="0" rIns="0" bIns="0" anchor="b" anchorCtr="0" compatLnSpc="0"/>
          <a:lstStyle/>
          <a:p>
            <a:pPr marL="0" marR="0" lvl="0" indent="0" algn="r" rtl="0" hangingPunct="0">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31E8BB64-F870-4266-AE4E-BD30B2397038}" type="slidenum">
              <a:t>10</a:t>
            </a:fld>
            <a:endParaRPr lang="nl-NL" sz="1400" b="0" i="0" u="none" strike="noStrike" kern="1200" spc="0" baseline="0">
              <a:solidFill>
                <a:srgbClr val="000000"/>
              </a:solidFill>
              <a:latin typeface="Times New Roman" pitchFamily="18"/>
              <a:ea typeface="MS Gothic" pitchFamily="2"/>
              <a:cs typeface="Tahoma" pitchFamily="2"/>
            </a:endParaRPr>
          </a:p>
        </p:txBody>
      </p:sp>
      <p:sp>
        <p:nvSpPr>
          <p:cNvPr id="3" name="Rectangle 1"/>
          <p:cNvSpPr>
            <a:spLocks noGrp="1" noRot="1" noChangeAspect="1" noResize="1"/>
          </p:cNvSpPr>
          <p:nvPr>
            <p:ph type="sldImg"/>
          </p:nvPr>
        </p:nvSpPr>
        <p:spPr>
          <a:xfrm>
            <a:off x="1109663" y="812800"/>
            <a:ext cx="5329237" cy="3998913"/>
          </a:xfrm>
          <a:solidFill>
            <a:srgbClr val="4F81BD"/>
          </a:solidFill>
          <a:ln w="25560">
            <a:solidFill>
              <a:srgbClr val="385D8A"/>
            </a:solidFill>
            <a:prstDash val="solid"/>
          </a:ln>
        </p:spPr>
      </p:sp>
      <p:sp>
        <p:nvSpPr>
          <p:cNvPr id="4" name="Rectangle 2"/>
          <p:cNvSpPr txBox="1">
            <a:spLocks noGrp="1"/>
          </p:cNvSpPr>
          <p:nvPr>
            <p:ph type="body" sz="quarter" idx="1"/>
          </p:nvPr>
        </p:nvSpPr>
        <p:spPr>
          <a:xfrm>
            <a:off x="755639" y="5078520"/>
            <a:ext cx="6033960" cy="4797360"/>
          </a:xfrm>
        </p:spPr>
        <p:txBody>
          <a:bodyPr wrap="none" anchor="ctr"/>
          <a:lstStyle/>
          <a:p>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3525"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r>
              <a:rPr lang="nl-NL" dirty="0" smtClean="0"/>
              <a:t>Ook dit is een casus uit eigen praktijk, met de gebruikte</a:t>
            </a:r>
            <a:r>
              <a:rPr lang="nl-NL" baseline="0" dirty="0" smtClean="0"/>
              <a:t> tekening</a:t>
            </a:r>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3525"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noResize="1"/>
          </p:cNvSpPr>
          <p:nvPr>
            <p:ph type="sldImg"/>
          </p:nvPr>
        </p:nvSpPr>
        <p:spPr>
          <a:xfrm>
            <a:off x="1108075" y="812800"/>
            <a:ext cx="5341938" cy="4008438"/>
          </a:xfrm>
          <a:solidFill>
            <a:srgbClr val="4F81BD"/>
          </a:solidFill>
          <a:ln w="25560">
            <a:solidFill>
              <a:srgbClr val="385D8A"/>
            </a:solidFill>
            <a:prstDash val="solid"/>
          </a:ln>
        </p:spPr>
      </p:sp>
      <p:sp>
        <p:nvSpPr>
          <p:cNvPr id="3" name="Tijdelijke aanduiding voor notities 2"/>
          <p:cNvSpPr txBox="1">
            <a:spLocks noGrp="1"/>
          </p:cNvSpPr>
          <p:nvPr>
            <p:ph type="body" sz="quarter" idx="1"/>
          </p:nvPr>
        </p:nvSpPr>
        <p:spPr>
          <a:xfrm>
            <a:off x="756000" y="5078520"/>
            <a:ext cx="6047640" cy="4811400"/>
          </a:xfrm>
        </p:spPr>
        <p:txBody>
          <a:bodyPr/>
          <a:lstStyle/>
          <a:p>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3525"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3525"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r>
              <a:rPr lang="nl-NL" dirty="0" smtClean="0"/>
              <a:t>Mw. met steken in de zij, al jaren op en af. Blijft wat ongerust en komt toch maar</a:t>
            </a:r>
            <a:r>
              <a:rPr lang="nl-NL" baseline="0" dirty="0" smtClean="0"/>
              <a:t> weer een keer op </a:t>
            </a:r>
            <a:r>
              <a:rPr lang="nl-NL" baseline="0" smtClean="0"/>
              <a:t>het spreekuur…..</a:t>
            </a:r>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1938"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r>
              <a:rPr lang="nl-NL" dirty="0" smtClean="0"/>
              <a:t>Slechts een klein deel </a:t>
            </a:r>
            <a:r>
              <a:rPr lang="nl-NL" dirty="0" err="1" smtClean="0"/>
              <a:t>vd</a:t>
            </a:r>
            <a:r>
              <a:rPr lang="nl-NL" dirty="0" smtClean="0"/>
              <a:t> mensen met angstklachten melden zich oh spreekuur. Groot deel </a:t>
            </a:r>
            <a:r>
              <a:rPr lang="nl-NL" dirty="0" err="1" smtClean="0"/>
              <a:t>vd</a:t>
            </a:r>
            <a:r>
              <a:rPr lang="nl-NL" dirty="0" smtClean="0"/>
              <a:t> POB/klachten *op de CCU( betreft paniekaanvallen, maar omgekeerd hebben patiënten met een aangetoonde ischemische hartaandoening regelmatig last van POB </a:t>
            </a:r>
            <a:r>
              <a:rPr lang="nl-NL" dirty="0" err="1" smtClean="0"/>
              <a:t>obv</a:t>
            </a:r>
            <a:r>
              <a:rPr lang="nl-NL" dirty="0" smtClean="0"/>
              <a:t> paniek….</a:t>
            </a:r>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3525"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3525"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r>
              <a:rPr lang="nl-NL" dirty="0" smtClean="0"/>
              <a:t>Deze tabel laat de verschillende</a:t>
            </a:r>
            <a:r>
              <a:rPr lang="nl-NL" baseline="0" dirty="0" smtClean="0"/>
              <a:t> angststoornissen zien, zoals die in de standaard (en de DSM IV) genoemd worden. In de laatste kolom staat het ‘focus van angst’. Dit focus van angst is de leidraad tot de juiste diagnose. Spoor in het verhaal van de patiënt naar het focus van angst! </a:t>
            </a:r>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41938" cy="4008438"/>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r>
              <a:rPr lang="nl-NL" dirty="0" smtClean="0"/>
              <a:t>Dit is een bewerking van de Paniekcirkel van </a:t>
            </a:r>
            <a:r>
              <a:rPr lang="nl-NL" dirty="0" smtClean="0"/>
              <a:t>Clark, voor uitleg zie apart document</a:t>
            </a:r>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80" y="812880"/>
            <a:ext cx="5342040" cy="4008600"/>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80" y="812520"/>
            <a:ext cx="5343120" cy="4008959"/>
          </a:xfrm>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notities 2"/>
          <p:cNvSpPr txBox="1">
            <a:spLocks noGrp="1"/>
          </p:cNvSpPr>
          <p:nvPr>
            <p:ph type="body" sz="quarter" idx="1"/>
          </p:nvPr>
        </p:nvSpPr>
        <p:spPr>
          <a:xfrm>
            <a:off x="756000" y="5078520"/>
            <a:ext cx="6047640" cy="4811400"/>
          </a:xfrm>
        </p:spPr>
        <p:txBody>
          <a:bodyPr/>
          <a:lstStyle/>
          <a:p>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noResize="1"/>
          </p:cNvSpPr>
          <p:nvPr>
            <p:ph type="sldImg"/>
          </p:nvPr>
        </p:nvSpPr>
        <p:spPr>
          <a:xfrm>
            <a:off x="1108075" y="812800"/>
            <a:ext cx="5341938" cy="4008438"/>
          </a:xfrm>
          <a:solidFill>
            <a:srgbClr val="4F81BD"/>
          </a:solidFill>
          <a:ln w="25560">
            <a:solidFill>
              <a:srgbClr val="385D8A"/>
            </a:solidFill>
            <a:prstDash val="solid"/>
          </a:ln>
        </p:spPr>
      </p:sp>
      <p:sp>
        <p:nvSpPr>
          <p:cNvPr id="3" name="Tijdelijke aanduiding voor notities 2"/>
          <p:cNvSpPr txBox="1">
            <a:spLocks noGrp="1"/>
          </p:cNvSpPr>
          <p:nvPr>
            <p:ph type="body" sz="quarter" idx="1"/>
          </p:nvPr>
        </p:nvSpPr>
        <p:spPr>
          <a:xfrm>
            <a:off x="756000" y="5078520"/>
            <a:ext cx="6047640" cy="4811400"/>
          </a:xfrm>
        </p:spPr>
        <p:txBody>
          <a:bodyPr/>
          <a:lstStyle/>
          <a:p>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noResize="1"/>
          </p:cNvSpPr>
          <p:nvPr>
            <p:ph type="sldImg"/>
          </p:nvPr>
        </p:nvSpPr>
        <p:spPr>
          <a:xfrm>
            <a:off x="1108075" y="812800"/>
            <a:ext cx="5341938" cy="4008438"/>
          </a:xfrm>
          <a:solidFill>
            <a:srgbClr val="4F81BD"/>
          </a:solidFill>
          <a:ln w="25560">
            <a:solidFill>
              <a:srgbClr val="385D8A"/>
            </a:solidFill>
            <a:prstDash val="solid"/>
          </a:ln>
        </p:spPr>
      </p:sp>
      <p:sp>
        <p:nvSpPr>
          <p:cNvPr id="3" name="Tijdelijke aanduiding voor notities 2"/>
          <p:cNvSpPr txBox="1">
            <a:spLocks noGrp="1"/>
          </p:cNvSpPr>
          <p:nvPr>
            <p:ph type="body" sz="quarter" idx="1"/>
          </p:nvPr>
        </p:nvSpPr>
        <p:spPr>
          <a:xfrm>
            <a:off x="756000" y="5078520"/>
            <a:ext cx="6047640" cy="4811400"/>
          </a:xfrm>
        </p:spPr>
        <p:txBody>
          <a:bodyPr/>
          <a:lstStyle/>
          <a:p>
            <a:r>
              <a:rPr lang="nl-NL" dirty="0" smtClean="0"/>
              <a:t>Dit is een casus uit mijn praktijk waarbij ik de ‘paniekboot’ gebruikte om het uit te leggen. Op de volgende dia de tekening die ik daarbij gemaakt heb.</a:t>
            </a:r>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txBox="1">
            <a:spLocks noGrp="1"/>
          </p:cNvSpPr>
          <p:nvPr>
            <p:ph type="ctrTitle"/>
          </p:nvPr>
        </p:nvSpPr>
        <p:spPr>
          <a:xfrm>
            <a:off x="755639" y="2347920"/>
            <a:ext cx="8559720" cy="1619280"/>
          </a:xfrm>
        </p:spPr>
        <p:txBody>
          <a:bodyPr/>
          <a:lstStyle>
            <a:lvl1pPr marL="0" marR="0" indent="0" algn="l">
              <a:lnSpc>
                <a:spcPct val="96000"/>
              </a:lnSpc>
              <a:spcBef>
                <a:spcPts val="0"/>
              </a:spcBef>
              <a:spcAft>
                <a:spcPts val="0"/>
              </a:spcAft>
              <a:buSzPct val="45000"/>
              <a:buFont typeface="StarSymbol"/>
              <a:buChar char="●"/>
              <a:defRPr sz="1800" spc="0" baseline="0">
                <a:solidFill>
                  <a:srgbClr val="000000"/>
                </a:solidFill>
                <a:latin typeface="Times New Roman" pitchFamily="18"/>
                <a:cs typeface="Times New Roman" pitchFamily="2"/>
              </a:defRPr>
            </a:lvl1pPr>
          </a:lstStyle>
          <a:p>
            <a:pPr lvl="0"/>
            <a:r>
              <a:rPr lang="nl-NL"/>
              <a:t>Klik om de stijl te bewerken</a:t>
            </a:r>
          </a:p>
        </p:txBody>
      </p:sp>
      <p:sp>
        <p:nvSpPr>
          <p:cNvPr id="3" name="Ondertitel 2"/>
          <p:cNvSpPr txBox="1">
            <a:spLocks noGrp="1"/>
          </p:cNvSpPr>
          <p:nvPr>
            <p:ph type="subTitle" idx="1"/>
          </p:nvPr>
        </p:nvSpPr>
        <p:spPr>
          <a:xfrm>
            <a:off x="1511279" y="4281480"/>
            <a:ext cx="7048440" cy="1932119"/>
          </a:xfrm>
        </p:spPr>
        <p:txBody>
          <a:bodyPr anchorCtr="1"/>
          <a:lstStyle>
            <a:lvl1pPr marL="0" indent="0" algn="ctr">
              <a:buNone/>
              <a:defRPr>
                <a:ln>
                  <a:noFill/>
                </a:ln>
                <a:solidFill>
                  <a:srgbClr val="898989"/>
                </a:solidFill>
                <a:latin typeface="Arial" pitchFamily="18"/>
                <a:ea typeface="Arial" pitchFamily="2"/>
                <a:cs typeface="Arial" pitchFamily="2"/>
              </a:defRPr>
            </a:lvl1pPr>
          </a:lstStyle>
          <a:p>
            <a:pPr lvl="0"/>
            <a:r>
              <a:rPr lang="nl-NL"/>
              <a:t>Klik om de ondertitelstijl van het model te bewerken</a:t>
            </a:r>
          </a:p>
        </p:txBody>
      </p:sp>
      <p:sp>
        <p:nvSpPr>
          <p:cNvPr id="4" name="Tijdelijke aanduiding voor dianummer 3"/>
          <p:cNvSpPr txBox="1">
            <a:spLocks noGrp="1"/>
          </p:cNvSpPr>
          <p:nvPr>
            <p:ph type="sldNum" sz="quarter" idx="8"/>
          </p:nvPr>
        </p:nvSpPr>
        <p:spPr/>
        <p:txBody>
          <a:bodyPr/>
          <a:lstStyle>
            <a:lvl1pPr>
              <a:defRPr/>
            </a:lvl1pPr>
          </a:lstStyle>
          <a:p>
            <a:pPr lvl="0"/>
            <a:fld id="{63BD2D70-1FA5-473B-BE8E-66490E8004E8}" type="slidenum">
              <a:t>‹nr.›</a:t>
            </a:fld>
            <a:fld id="{4B84CF2E-4CA5-4745-AACE-59C2E0247952}" type="slidenum">
              <a:t>‹nr.›</a:t>
            </a:fld>
            <a:endParaRPr lang="nl-NL"/>
          </a:p>
        </p:txBody>
      </p:sp>
    </p:spTree>
    <p:extLst>
      <p:ext uri="{BB962C8B-B14F-4D97-AF65-F5344CB8AC3E}">
        <p14:creationId xmlns:p14="http://schemas.microsoft.com/office/powerpoint/2010/main" val="257556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marL="0" marR="0" indent="0" algn="l">
              <a:lnSpc>
                <a:spcPct val="96000"/>
              </a:lnSpc>
              <a:spcBef>
                <a:spcPts val="0"/>
              </a:spcBef>
              <a:spcAft>
                <a:spcPts val="0"/>
              </a:spcAft>
              <a:buSzPct val="45000"/>
              <a:buFont typeface="StarSymbol"/>
              <a:buChar char="●"/>
              <a:defRPr sz="1800"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verticale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txBox="1">
            <a:spLocks noGrp="1"/>
          </p:cNvSpPr>
          <p:nvPr>
            <p:ph type="sldNum" sz="quarter" idx="8"/>
          </p:nvPr>
        </p:nvSpPr>
        <p:spPr/>
        <p:txBody>
          <a:bodyPr/>
          <a:lstStyle>
            <a:lvl1pPr>
              <a:defRPr/>
            </a:lvl1pPr>
          </a:lstStyle>
          <a:p>
            <a:pPr lvl="0"/>
            <a:fld id="{C114BB75-05F0-4F17-A8FC-1E7F0EAAC528}" type="slidenum">
              <a:t>‹nr.›</a:t>
            </a:fld>
            <a:fld id="{29788B24-1C51-4F68-8F20-7268E788F46C}" type="slidenum">
              <a:t>‹nr.›</a:t>
            </a:fld>
            <a:endParaRPr lang="nl-NL"/>
          </a:p>
        </p:txBody>
      </p:sp>
    </p:spTree>
    <p:extLst>
      <p:ext uri="{BB962C8B-B14F-4D97-AF65-F5344CB8AC3E}">
        <p14:creationId xmlns:p14="http://schemas.microsoft.com/office/powerpoint/2010/main" val="394288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txBox="1">
            <a:spLocks noGrp="1"/>
          </p:cNvSpPr>
          <p:nvPr>
            <p:ph type="title" orient="vert"/>
          </p:nvPr>
        </p:nvSpPr>
        <p:spPr>
          <a:xfrm>
            <a:off x="7300799" y="301680"/>
            <a:ext cx="2265480" cy="6453359"/>
          </a:xfrm>
        </p:spPr>
        <p:txBody>
          <a:bodyPr vert="eaVert" anchor="t" anchorCtr="1"/>
          <a:lstStyle>
            <a:lvl1pPr marL="0" marR="0" indent="0" algn="l">
              <a:lnSpc>
                <a:spcPct val="96000"/>
              </a:lnSpc>
              <a:spcBef>
                <a:spcPts val="0"/>
              </a:spcBef>
              <a:spcAft>
                <a:spcPts val="0"/>
              </a:spcAft>
              <a:buSzPct val="45000"/>
              <a:buFont typeface="StarSymbol"/>
              <a:buChar char="●"/>
              <a:defRPr sz="1800"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verticale tekst 2"/>
          <p:cNvSpPr txBox="1">
            <a:spLocks noGrp="1"/>
          </p:cNvSpPr>
          <p:nvPr>
            <p:ph type="body" orient="vert" idx="1"/>
          </p:nvPr>
        </p:nvSpPr>
        <p:spPr>
          <a:xfrm>
            <a:off x="503280" y="301680"/>
            <a:ext cx="6645240" cy="6453359"/>
          </a:xfrm>
        </p:spPr>
        <p:txBody>
          <a:bodyPr vert="eaVert"/>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txBox="1">
            <a:spLocks noGrp="1"/>
          </p:cNvSpPr>
          <p:nvPr>
            <p:ph type="sldNum" sz="quarter" idx="8"/>
          </p:nvPr>
        </p:nvSpPr>
        <p:spPr/>
        <p:txBody>
          <a:bodyPr/>
          <a:lstStyle>
            <a:lvl1pPr>
              <a:defRPr/>
            </a:lvl1pPr>
          </a:lstStyle>
          <a:p>
            <a:pPr lvl="0"/>
            <a:fld id="{6C3021AE-ACA8-4465-9CD6-8B9C818D3C5A}" type="slidenum">
              <a:t>‹nr.›</a:t>
            </a:fld>
            <a:fld id="{D364315F-10A6-4C3D-8F9D-B54E002F2603}" type="slidenum">
              <a:t>‹nr.›</a:t>
            </a:fld>
            <a:endParaRPr lang="nl-NL"/>
          </a:p>
        </p:txBody>
      </p:sp>
    </p:spTree>
    <p:extLst>
      <p:ext uri="{BB962C8B-B14F-4D97-AF65-F5344CB8AC3E}">
        <p14:creationId xmlns:p14="http://schemas.microsoft.com/office/powerpoint/2010/main" val="407033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txBox="1">
            <a:spLocks noGrp="1"/>
          </p:cNvSpPr>
          <p:nvPr>
            <p:ph type="ctrTitle"/>
          </p:nvPr>
        </p:nvSpPr>
        <p:spPr>
          <a:xfrm>
            <a:off x="755639" y="2347920"/>
            <a:ext cx="8559720" cy="733679"/>
          </a:xfrm>
        </p:spPr>
        <p:txBody>
          <a:bodyPr/>
          <a:lstStyle>
            <a:lvl1pPr>
              <a:defRPr/>
            </a:lvl1pPr>
          </a:lstStyle>
          <a:p>
            <a:pPr lvl="0"/>
            <a:r>
              <a:rPr lang="nl-NL"/>
              <a:t>Klik om de stijl te bewerken</a:t>
            </a:r>
          </a:p>
        </p:txBody>
      </p:sp>
      <p:sp>
        <p:nvSpPr>
          <p:cNvPr id="3" name="Ondertitel 2"/>
          <p:cNvSpPr txBox="1">
            <a:spLocks noGrp="1"/>
          </p:cNvSpPr>
          <p:nvPr>
            <p:ph type="subTitle" idx="1"/>
          </p:nvPr>
        </p:nvSpPr>
        <p:spPr>
          <a:xfrm>
            <a:off x="1511279" y="4281480"/>
            <a:ext cx="7048440" cy="1025639"/>
          </a:xfrm>
        </p:spPr>
        <p:txBody>
          <a:bodyPr anchorCtr="1"/>
          <a:lstStyle>
            <a:lvl1pPr marL="0" indent="0" algn="ctr">
              <a:buNone/>
              <a:defRPr>
                <a:ln>
                  <a:noFill/>
                </a:ln>
                <a:solidFill>
                  <a:srgbClr val="898989"/>
                </a:solidFill>
                <a:latin typeface="Arial" pitchFamily="18"/>
                <a:ea typeface="Arial" pitchFamily="2"/>
                <a:cs typeface="Arial" pitchFamily="2"/>
              </a:defRPr>
            </a:lvl1pPr>
          </a:lstStyle>
          <a:p>
            <a:pPr lvl="0"/>
            <a:r>
              <a:rPr lang="nl-NL"/>
              <a:t>Klik om de ondertitelstijl van het model te bewerken</a:t>
            </a:r>
          </a:p>
        </p:txBody>
      </p:sp>
      <p:sp>
        <p:nvSpPr>
          <p:cNvPr id="4" name="Tijdelijke aanduiding voor dianummer 3"/>
          <p:cNvSpPr txBox="1">
            <a:spLocks noGrp="1"/>
          </p:cNvSpPr>
          <p:nvPr>
            <p:ph type="sldNum" sz="quarter" idx="8"/>
          </p:nvPr>
        </p:nvSpPr>
        <p:spPr/>
        <p:txBody>
          <a:bodyPr/>
          <a:lstStyle>
            <a:lvl1pPr>
              <a:defRPr/>
            </a:lvl1pPr>
          </a:lstStyle>
          <a:p>
            <a:pPr lvl="0"/>
            <a:fld id="{BD680650-251F-46B7-BE65-05BE835BC6BA}" type="slidenum">
              <a:t>‹nr.›</a:t>
            </a:fld>
            <a:fld id="{9A20344A-48B0-4A98-9CBC-651144B6649A}" type="slidenum">
              <a:t>‹nr.›</a:t>
            </a:fld>
            <a:endParaRPr lang="nl-NL"/>
          </a:p>
        </p:txBody>
      </p:sp>
    </p:spTree>
    <p:extLst>
      <p:ext uri="{BB962C8B-B14F-4D97-AF65-F5344CB8AC3E}">
        <p14:creationId xmlns:p14="http://schemas.microsoft.com/office/powerpoint/2010/main" val="130407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287280"/>
            <a:ext cx="9054720" cy="733679"/>
          </a:xfrm>
        </p:spPr>
        <p:txBody>
          <a:bodyPr/>
          <a:lstStyle>
            <a:lvl1pPr>
              <a:defRPr/>
            </a:lvl1pPr>
          </a:lstStyle>
          <a:p>
            <a:pPr lvl="0"/>
            <a:r>
              <a:rPr lang="nl-NL"/>
              <a:t>Klik om de stijl te bewerken</a:t>
            </a:r>
          </a:p>
        </p:txBody>
      </p:sp>
      <p:sp>
        <p:nvSpPr>
          <p:cNvPr id="3" name="Tijdelijke aanduiding voor inhoud 2"/>
          <p:cNvSpPr txBox="1">
            <a:spLocks noGrp="1"/>
          </p:cNvSpPr>
          <p:nvPr>
            <p:ph type="title" idx="4294967295"/>
          </p:nvPr>
        </p:nvSpPr>
        <p:spPr>
          <a:xfrm>
            <a:off x="503280" y="1768320"/>
            <a:ext cx="9054720" cy="2253600"/>
          </a:xfrm>
        </p:spPr>
        <p:txBody>
          <a:bodyPr anchorCtr="0"/>
          <a:lstStyle>
            <a:lvl1pPr marL="432000" indent="-324000" algn="l">
              <a:spcAft>
                <a:spcPts val="1414"/>
              </a:spcAft>
              <a:defRPr sz="3200"/>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4" name="Tijdelijke aanduiding voor dianummer 3"/>
          <p:cNvSpPr txBox="1">
            <a:spLocks noGrp="1"/>
          </p:cNvSpPr>
          <p:nvPr>
            <p:ph type="sldNum" sz="quarter" idx="8"/>
          </p:nvPr>
        </p:nvSpPr>
        <p:spPr/>
        <p:txBody>
          <a:bodyPr/>
          <a:lstStyle>
            <a:lvl1pPr>
              <a:defRPr/>
            </a:lvl1pPr>
          </a:lstStyle>
          <a:p>
            <a:pPr lvl="0"/>
            <a:fld id="{EB3987A4-D261-4375-A15F-35A6F96727A1}" type="slidenum">
              <a:t>‹nr.›</a:t>
            </a:fld>
            <a:fld id="{AD76B026-3B3E-4E4B-B1A2-47D54DC26C0B}" type="slidenum">
              <a:t>‹nr.›</a:t>
            </a:fld>
            <a:endParaRPr lang="nl-NL"/>
          </a:p>
        </p:txBody>
      </p:sp>
      <p:sp>
        <p:nvSpPr>
          <p:cNvPr id="5" name="Tijdelijke aanduiding voor inhoud 4"/>
          <p:cNvSpPr txBox="1">
            <a:spLocks noGrp="1"/>
          </p:cNvSpPr>
          <p:nvPr>
            <p:ph idx="1"/>
          </p:nvPr>
        </p:nvSpPr>
        <p:spPr>
          <a:xfrm>
            <a:off x="503280" y="1767960"/>
            <a:ext cx="9063360" cy="4986720"/>
          </a:xfrm>
        </p:spPr>
        <p:txBody>
          <a:bodyPr lIns="0" tIns="0" rIns="0" bIns="0"/>
          <a:lstStyle>
            <a:lvl1pPr>
              <a:spcAft>
                <a:spcPts val="1417"/>
              </a:spcAft>
              <a:defRPr>
                <a:ln>
                  <a:noFill/>
                </a:ln>
                <a:latin typeface="Arial" pitchFamily="18"/>
                <a:cs typeface="Tahoma" pitchFamily="2"/>
              </a:defRPr>
            </a:lvl1pPr>
          </a:lstStyle>
          <a:p>
            <a:endParaRPr lang="nl-NL"/>
          </a:p>
        </p:txBody>
      </p:sp>
    </p:spTree>
    <p:extLst>
      <p:ext uri="{BB962C8B-B14F-4D97-AF65-F5344CB8AC3E}">
        <p14:creationId xmlns:p14="http://schemas.microsoft.com/office/powerpoint/2010/main" val="73876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txBox="1">
            <a:spLocks noGrp="1"/>
          </p:cNvSpPr>
          <p:nvPr>
            <p:ph type="title"/>
          </p:nvPr>
        </p:nvSpPr>
        <p:spPr>
          <a:xfrm>
            <a:off x="795240" y="4856040"/>
            <a:ext cx="8561519" cy="675360"/>
          </a:xfrm>
        </p:spPr>
        <p:txBody>
          <a:bodyPr anchorCtr="0"/>
          <a:lstStyle>
            <a:lvl1pPr algn="l">
              <a:defRPr sz="4000" b="1"/>
            </a:lvl1pPr>
          </a:lstStyle>
          <a:p>
            <a:pPr lvl="0"/>
            <a:r>
              <a:rPr lang="nl-NL"/>
              <a:t>Klik om de stijl te bewerken</a:t>
            </a:r>
          </a:p>
        </p:txBody>
      </p:sp>
      <p:sp>
        <p:nvSpPr>
          <p:cNvPr id="3" name="Tijdelijke aanduiding voor tekst 2"/>
          <p:cNvSpPr txBox="1">
            <a:spLocks noGrp="1"/>
          </p:cNvSpPr>
          <p:nvPr>
            <p:ph type="body" idx="1"/>
          </p:nvPr>
        </p:nvSpPr>
        <p:spPr>
          <a:xfrm>
            <a:off x="795240" y="4473000"/>
            <a:ext cx="8561519" cy="383040"/>
          </a:xfrm>
        </p:spPr>
        <p:txBody>
          <a:bodyPr anchor="b"/>
          <a:lstStyle>
            <a:lvl1pPr marL="0" indent="0">
              <a:buNone/>
              <a:defRPr sz="2000">
                <a:solidFill>
                  <a:srgbClr val="898989"/>
                </a:solidFill>
              </a:defRPr>
            </a:lvl1pPr>
          </a:lstStyle>
          <a:p>
            <a:pPr lvl="0"/>
            <a:r>
              <a:rPr lang="nl-NL"/>
              <a:t>Klik om de modelstijlen te bewerken</a:t>
            </a:r>
          </a:p>
        </p:txBody>
      </p:sp>
      <p:sp>
        <p:nvSpPr>
          <p:cNvPr id="4" name="Tijdelijke aanduiding voor dianummer 3"/>
          <p:cNvSpPr txBox="1">
            <a:spLocks noGrp="1"/>
          </p:cNvSpPr>
          <p:nvPr>
            <p:ph type="sldNum" sz="quarter" idx="8"/>
          </p:nvPr>
        </p:nvSpPr>
        <p:spPr/>
        <p:txBody>
          <a:bodyPr/>
          <a:lstStyle>
            <a:lvl1pPr>
              <a:defRPr/>
            </a:lvl1pPr>
          </a:lstStyle>
          <a:p>
            <a:pPr lvl="0"/>
            <a:fld id="{E49BBF42-1C5F-47AC-B7D7-2916819CACA3}" type="slidenum">
              <a:t>‹nr.›</a:t>
            </a:fld>
            <a:fld id="{E550E07A-C6B3-47D6-9C25-74200801A61D}" type="slidenum">
              <a:t>‹nr.›</a:t>
            </a:fld>
            <a:endParaRPr lang="nl-NL"/>
          </a:p>
        </p:txBody>
      </p:sp>
    </p:spTree>
    <p:extLst>
      <p:ext uri="{BB962C8B-B14F-4D97-AF65-F5344CB8AC3E}">
        <p14:creationId xmlns:p14="http://schemas.microsoft.com/office/powerpoint/2010/main" val="178188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287280"/>
            <a:ext cx="9054720" cy="733679"/>
          </a:xfrm>
        </p:spPr>
        <p:txBody>
          <a:bodyPr/>
          <a:lstStyle>
            <a:lvl1pPr>
              <a:defRPr/>
            </a:lvl1pPr>
          </a:lstStyle>
          <a:p>
            <a:pPr lvl="0"/>
            <a:r>
              <a:rPr lang="nl-NL"/>
              <a:t>Klik om de stijl te bewerken</a:t>
            </a:r>
          </a:p>
        </p:txBody>
      </p:sp>
      <p:sp>
        <p:nvSpPr>
          <p:cNvPr id="3" name="Tijdelijke aanduiding voor inhoud 2"/>
          <p:cNvSpPr txBox="1">
            <a:spLocks noGrp="1"/>
          </p:cNvSpPr>
          <p:nvPr>
            <p:ph type="title" idx="4294967295"/>
          </p:nvPr>
        </p:nvSpPr>
        <p:spPr>
          <a:xfrm>
            <a:off x="503280" y="1768320"/>
            <a:ext cx="4451400" cy="2079000"/>
          </a:xfrm>
        </p:spPr>
        <p:txBody>
          <a:bodyPr anchorCtr="0"/>
          <a:lstStyle>
            <a:lvl1pPr marL="432000" indent="-324000" algn="l">
              <a:spcAft>
                <a:spcPts val="1414"/>
              </a:spcAft>
              <a:defRPr sz="2800"/>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4" name="Tijdelijke aanduiding voor inhoud 3"/>
          <p:cNvSpPr txBox="1">
            <a:spLocks noGrp="1"/>
          </p:cNvSpPr>
          <p:nvPr>
            <p:ph type="title" idx="4294967295"/>
          </p:nvPr>
        </p:nvSpPr>
        <p:spPr>
          <a:xfrm>
            <a:off x="5106960" y="1768320"/>
            <a:ext cx="4451400" cy="2079000"/>
          </a:xfrm>
        </p:spPr>
        <p:txBody>
          <a:bodyPr anchorCtr="0"/>
          <a:lstStyle>
            <a:lvl1pPr marL="432000" indent="-324000" algn="l">
              <a:spcAft>
                <a:spcPts val="1414"/>
              </a:spcAft>
              <a:defRPr sz="2800"/>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5" name="Tijdelijke aanduiding voor dianummer 4"/>
          <p:cNvSpPr txBox="1">
            <a:spLocks noGrp="1"/>
          </p:cNvSpPr>
          <p:nvPr>
            <p:ph type="sldNum" sz="quarter" idx="8"/>
          </p:nvPr>
        </p:nvSpPr>
        <p:spPr/>
        <p:txBody>
          <a:bodyPr/>
          <a:lstStyle>
            <a:lvl1pPr>
              <a:defRPr/>
            </a:lvl1pPr>
          </a:lstStyle>
          <a:p>
            <a:pPr lvl="0"/>
            <a:fld id="{D3DB691D-BF9F-41FE-8B63-A445A5EFB89B}" type="slidenum">
              <a:t>‹nr.›</a:t>
            </a:fld>
            <a:fld id="{2EC7125B-7DEA-4E54-8F60-0A7FC4AE28C3}" type="slidenum">
              <a:t>‹nr.›</a:t>
            </a:fld>
            <a:endParaRPr lang="nl-NL"/>
          </a:p>
        </p:txBody>
      </p:sp>
    </p:spTree>
    <p:extLst>
      <p:ext uri="{BB962C8B-B14F-4D97-AF65-F5344CB8AC3E}">
        <p14:creationId xmlns:p14="http://schemas.microsoft.com/office/powerpoint/2010/main" val="344929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303120"/>
            <a:ext cx="9064800" cy="733679"/>
          </a:xfrm>
        </p:spPr>
        <p:txBody>
          <a:bodyPr/>
          <a:lstStyle>
            <a:lvl1pPr>
              <a:defRPr/>
            </a:lvl1pPr>
          </a:lstStyle>
          <a:p>
            <a:pPr lvl="0"/>
            <a:r>
              <a:rPr lang="nl-NL"/>
              <a:t>Klik om de stijl te bewerken</a:t>
            </a:r>
          </a:p>
        </p:txBody>
      </p:sp>
      <p:sp>
        <p:nvSpPr>
          <p:cNvPr id="3" name="Tijdelijke aanduiding voor tekst 2"/>
          <p:cNvSpPr txBox="1">
            <a:spLocks noGrp="1"/>
          </p:cNvSpPr>
          <p:nvPr>
            <p:ph type="body" idx="1"/>
          </p:nvPr>
        </p:nvSpPr>
        <p:spPr>
          <a:xfrm>
            <a:off x="503280" y="1604520"/>
            <a:ext cx="4449600" cy="792360"/>
          </a:xfrm>
        </p:spPr>
        <p:txBody>
          <a:bodyPr anchor="b"/>
          <a:lstStyle>
            <a:lvl1pPr marL="0" indent="0">
              <a:buNone/>
              <a:defRPr sz="2400" b="1"/>
            </a:lvl1pPr>
          </a:lstStyle>
          <a:p>
            <a:pPr lvl="0"/>
            <a:r>
              <a:rPr lang="nl-NL"/>
              <a:t>Klik om de modelstijlen te bewerken</a:t>
            </a:r>
          </a:p>
        </p:txBody>
      </p:sp>
      <p:sp>
        <p:nvSpPr>
          <p:cNvPr id="4" name="Tijdelijke aanduiding voor inhoud 3"/>
          <p:cNvSpPr txBox="1">
            <a:spLocks noGrp="1"/>
          </p:cNvSpPr>
          <p:nvPr>
            <p:ph type="title" idx="4294967295"/>
          </p:nvPr>
        </p:nvSpPr>
        <p:spPr>
          <a:xfrm>
            <a:off x="503280" y="2397240"/>
            <a:ext cx="4449600" cy="1814760"/>
          </a:xfrm>
        </p:spPr>
        <p:txBody>
          <a:bodyPr anchorCtr="0"/>
          <a:lstStyle>
            <a:lvl1pPr marL="432000" indent="-324000" algn="l">
              <a:spcAft>
                <a:spcPts val="1414"/>
              </a:spcAft>
              <a:defRPr sz="2400"/>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5" name="Tijdelijke aanduiding voor tekst 4"/>
          <p:cNvSpPr txBox="1">
            <a:spLocks noGrp="1"/>
          </p:cNvSpPr>
          <p:nvPr>
            <p:ph type="body" idx="3"/>
          </p:nvPr>
        </p:nvSpPr>
        <p:spPr>
          <a:xfrm>
            <a:off x="5116680" y="1604520"/>
            <a:ext cx="4451400" cy="792360"/>
          </a:xfrm>
        </p:spPr>
        <p:txBody>
          <a:bodyPr anchor="b"/>
          <a:lstStyle>
            <a:lvl1pPr marL="0" indent="0">
              <a:buNone/>
              <a:defRPr sz="2400" b="1"/>
            </a:lvl1pPr>
          </a:lstStyle>
          <a:p>
            <a:pPr lvl="0"/>
            <a:r>
              <a:rPr lang="nl-NL"/>
              <a:t>Klik om de modelstijlen te bewerken</a:t>
            </a:r>
          </a:p>
        </p:txBody>
      </p:sp>
      <p:sp>
        <p:nvSpPr>
          <p:cNvPr id="6" name="Tijdelijke aanduiding voor inhoud 5"/>
          <p:cNvSpPr txBox="1">
            <a:spLocks noGrp="1"/>
          </p:cNvSpPr>
          <p:nvPr>
            <p:ph type="title" idx="4294967295"/>
          </p:nvPr>
        </p:nvSpPr>
        <p:spPr>
          <a:xfrm>
            <a:off x="5116680" y="2397240"/>
            <a:ext cx="4451400" cy="1814760"/>
          </a:xfrm>
        </p:spPr>
        <p:txBody>
          <a:bodyPr anchorCtr="0"/>
          <a:lstStyle>
            <a:lvl1pPr marL="432000" indent="-324000" algn="l">
              <a:spcAft>
                <a:spcPts val="1414"/>
              </a:spcAft>
              <a:defRPr sz="2400"/>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7" name="Tijdelijke aanduiding voor dianummer 6"/>
          <p:cNvSpPr txBox="1">
            <a:spLocks noGrp="1"/>
          </p:cNvSpPr>
          <p:nvPr>
            <p:ph type="sldNum" sz="quarter" idx="8"/>
          </p:nvPr>
        </p:nvSpPr>
        <p:spPr/>
        <p:txBody>
          <a:bodyPr/>
          <a:lstStyle>
            <a:lvl1pPr>
              <a:defRPr/>
            </a:lvl1pPr>
          </a:lstStyle>
          <a:p>
            <a:pPr lvl="0"/>
            <a:fld id="{56EBBAC5-B90C-445D-BAB8-37699F1B10F1}" type="slidenum">
              <a:t>‹nr.›</a:t>
            </a:fld>
            <a:fld id="{8EDEFAA6-F007-4704-B534-1978765C57CE}" type="slidenum">
              <a:t>‹nr.›</a:t>
            </a:fld>
            <a:endParaRPr lang="nl-NL"/>
          </a:p>
        </p:txBody>
      </p:sp>
    </p:spTree>
    <p:extLst>
      <p:ext uri="{BB962C8B-B14F-4D97-AF65-F5344CB8AC3E}">
        <p14:creationId xmlns:p14="http://schemas.microsoft.com/office/powerpoint/2010/main" val="214229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287280"/>
            <a:ext cx="9054720" cy="733679"/>
          </a:xfrm>
        </p:spPr>
        <p:txBody>
          <a:bodyPr/>
          <a:lstStyle>
            <a:lvl1pPr>
              <a:defRPr/>
            </a:lvl1pPr>
          </a:lstStyle>
          <a:p>
            <a:pPr lvl="0"/>
            <a:r>
              <a:rPr lang="nl-NL"/>
              <a:t>Klik om de stijl te bewerken</a:t>
            </a:r>
          </a:p>
        </p:txBody>
      </p:sp>
      <p:sp>
        <p:nvSpPr>
          <p:cNvPr id="3" name="Tijdelijke aanduiding voor dianummer 2"/>
          <p:cNvSpPr txBox="1">
            <a:spLocks noGrp="1"/>
          </p:cNvSpPr>
          <p:nvPr>
            <p:ph type="sldNum" sz="quarter" idx="8"/>
          </p:nvPr>
        </p:nvSpPr>
        <p:spPr/>
        <p:txBody>
          <a:bodyPr/>
          <a:lstStyle>
            <a:lvl1pPr>
              <a:defRPr/>
            </a:lvl1pPr>
          </a:lstStyle>
          <a:p>
            <a:pPr lvl="0"/>
            <a:fld id="{97B87432-EBE6-4D56-892E-A41430787CFE}" type="slidenum">
              <a:t>‹nr.›</a:t>
            </a:fld>
            <a:fld id="{B0A75298-080F-41AC-9890-D4968A1017A6}" type="slidenum">
              <a:t>‹nr.›</a:t>
            </a:fld>
            <a:endParaRPr lang="nl-NL"/>
          </a:p>
        </p:txBody>
      </p:sp>
      <p:sp>
        <p:nvSpPr>
          <p:cNvPr id="4" name="Tijdelijke aanduiding voor tekst 3"/>
          <p:cNvSpPr txBox="1">
            <a:spLocks noGrp="1"/>
          </p:cNvSpPr>
          <p:nvPr>
            <p:ph type="body" idx="4294967295"/>
          </p:nvPr>
        </p:nvSpPr>
        <p:spPr>
          <a:xfrm>
            <a:off x="503280" y="1767960"/>
            <a:ext cx="9063360" cy="4986720"/>
          </a:xfrm>
        </p:spPr>
        <p:txBody>
          <a:bodyPr lIns="0" tIns="0" rIns="0" bIns="0"/>
          <a:lstStyle>
            <a:lvl1pPr>
              <a:spcAft>
                <a:spcPts val="1417"/>
              </a:spcAft>
              <a:defRPr>
                <a:ln>
                  <a:noFill/>
                </a:ln>
                <a:latin typeface="Arial" pitchFamily="18"/>
                <a:cs typeface="Tahoma" pitchFamily="2"/>
              </a:defRPr>
            </a:lvl1pPr>
          </a:lstStyle>
          <a:p>
            <a:endParaRPr lang="nl-NL"/>
          </a:p>
        </p:txBody>
      </p:sp>
    </p:spTree>
    <p:extLst>
      <p:ext uri="{BB962C8B-B14F-4D97-AF65-F5344CB8AC3E}">
        <p14:creationId xmlns:p14="http://schemas.microsoft.com/office/powerpoint/2010/main" val="363960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txBox="1">
            <a:spLocks noGrp="1"/>
          </p:cNvSpPr>
          <p:nvPr>
            <p:ph type="sldNum" sz="quarter" idx="8"/>
          </p:nvPr>
        </p:nvSpPr>
        <p:spPr/>
        <p:txBody>
          <a:bodyPr/>
          <a:lstStyle>
            <a:lvl1pPr>
              <a:defRPr/>
            </a:lvl1pPr>
          </a:lstStyle>
          <a:p>
            <a:pPr lvl="0"/>
            <a:fld id="{30A50AA4-D2CB-44B3-B203-A568BC40AB81}" type="slidenum">
              <a:t>‹nr.›</a:t>
            </a:fld>
            <a:fld id="{F3292E6F-4E1F-4CBF-88C0-E11DEFEA2DEC}" type="slidenum">
              <a:t>‹nr.›</a:t>
            </a:fld>
            <a:endParaRPr lang="nl-NL"/>
          </a:p>
        </p:txBody>
      </p:sp>
      <p:sp>
        <p:nvSpPr>
          <p:cNvPr id="3" name="Titel 2"/>
          <p:cNvSpPr txBox="1">
            <a:spLocks noGrp="1"/>
          </p:cNvSpPr>
          <p:nvPr>
            <p:ph type="title" idx="4294967295"/>
          </p:nvPr>
        </p:nvSpPr>
        <p:spPr>
          <a:xfrm>
            <a:off x="503280" y="301320"/>
            <a:ext cx="9063360" cy="1261440"/>
          </a:xfrm>
        </p:spPr>
        <p:txBody>
          <a:bodyPr lIns="0" tIns="0" rIns="0" bIns="0" anchor="ctr"/>
          <a:lstStyle>
            <a:lvl1pPr>
              <a:defRPr>
                <a:cs typeface="Tahoma" pitchFamily="2"/>
              </a:defRPr>
            </a:lvl1pPr>
          </a:lstStyle>
          <a:p>
            <a:endParaRPr lang="nl-NL"/>
          </a:p>
        </p:txBody>
      </p:sp>
      <p:sp>
        <p:nvSpPr>
          <p:cNvPr id="4" name="Tijdelijke aanduiding voor tekst 3"/>
          <p:cNvSpPr txBox="1">
            <a:spLocks noGrp="1"/>
          </p:cNvSpPr>
          <p:nvPr>
            <p:ph type="body" idx="4294967295"/>
          </p:nvPr>
        </p:nvSpPr>
        <p:spPr>
          <a:xfrm>
            <a:off x="503280" y="1767960"/>
            <a:ext cx="9063360" cy="4986720"/>
          </a:xfrm>
        </p:spPr>
        <p:txBody>
          <a:bodyPr lIns="0" tIns="0" rIns="0" bIns="0"/>
          <a:lstStyle>
            <a:lvl1pPr>
              <a:spcAft>
                <a:spcPts val="1417"/>
              </a:spcAft>
              <a:defRPr>
                <a:ln>
                  <a:noFill/>
                </a:ln>
                <a:latin typeface="Arial" pitchFamily="18"/>
                <a:cs typeface="Tahoma" pitchFamily="2"/>
              </a:defRPr>
            </a:lvl1pPr>
          </a:lstStyle>
          <a:p>
            <a:endParaRPr lang="nl-NL"/>
          </a:p>
        </p:txBody>
      </p:sp>
    </p:spTree>
    <p:extLst>
      <p:ext uri="{BB962C8B-B14F-4D97-AF65-F5344CB8AC3E}">
        <p14:creationId xmlns:p14="http://schemas.microsoft.com/office/powerpoint/2010/main" val="7415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905399"/>
            <a:ext cx="3313080" cy="675720"/>
          </a:xfrm>
        </p:spPr>
        <p:txBody>
          <a:bodyPr anchor="b" anchorCtr="0"/>
          <a:lstStyle>
            <a:lvl1pPr algn="l">
              <a:defRPr sz="2000" b="1"/>
            </a:lvl1pPr>
          </a:lstStyle>
          <a:p>
            <a:pPr lvl="0"/>
            <a:r>
              <a:rPr lang="nl-NL"/>
              <a:t>Klik om de stijl te bewerken</a:t>
            </a:r>
          </a:p>
        </p:txBody>
      </p:sp>
      <p:sp>
        <p:nvSpPr>
          <p:cNvPr id="3" name="Tijdelijke aanduiding voor inhoud 2"/>
          <p:cNvSpPr txBox="1">
            <a:spLocks noGrp="1"/>
          </p:cNvSpPr>
          <p:nvPr>
            <p:ph type="title" idx="4294967295"/>
          </p:nvPr>
        </p:nvSpPr>
        <p:spPr>
          <a:xfrm>
            <a:off x="3936960" y="301680"/>
            <a:ext cx="5630759" cy="2371320"/>
          </a:xfrm>
        </p:spPr>
        <p:txBody>
          <a:bodyPr anchorCtr="0"/>
          <a:lstStyle>
            <a:lvl1pPr marL="432000" indent="-324000" algn="l">
              <a:spcAft>
                <a:spcPts val="1414"/>
              </a:spcAft>
              <a:defRPr sz="3200"/>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4" name="Tijdelijke aanduiding voor tekst 3"/>
          <p:cNvSpPr txBox="1">
            <a:spLocks noGrp="1"/>
          </p:cNvSpPr>
          <p:nvPr>
            <p:ph type="body" idx="2"/>
          </p:nvPr>
        </p:nvSpPr>
        <p:spPr>
          <a:xfrm>
            <a:off x="503280" y="1581119"/>
            <a:ext cx="3313080" cy="294840"/>
          </a:xfrm>
        </p:spPr>
        <p:txBody>
          <a:bodyPr/>
          <a:lstStyle>
            <a:lvl1pPr marL="0" indent="0">
              <a:buNone/>
              <a:defRPr sz="1400"/>
            </a:lvl1pPr>
          </a:lstStyle>
          <a:p>
            <a:pPr lvl="0"/>
            <a:r>
              <a:rPr lang="nl-NL"/>
              <a:t>Klik om de modelstijlen te bewerken</a:t>
            </a:r>
          </a:p>
        </p:txBody>
      </p:sp>
      <p:sp>
        <p:nvSpPr>
          <p:cNvPr id="5" name="Tijdelijke aanduiding voor dianummer 4"/>
          <p:cNvSpPr txBox="1">
            <a:spLocks noGrp="1"/>
          </p:cNvSpPr>
          <p:nvPr>
            <p:ph type="sldNum" sz="quarter" idx="8"/>
          </p:nvPr>
        </p:nvSpPr>
        <p:spPr/>
        <p:txBody>
          <a:bodyPr/>
          <a:lstStyle>
            <a:lvl1pPr>
              <a:defRPr/>
            </a:lvl1pPr>
          </a:lstStyle>
          <a:p>
            <a:pPr lvl="0"/>
            <a:fld id="{52E2637A-38C7-4C9E-BAF0-72EED87B0D31}" type="slidenum">
              <a:t>‹nr.›</a:t>
            </a:fld>
            <a:fld id="{769D4269-D341-4118-A209-ED3DEBA62084}" type="slidenum">
              <a:t>‹nr.›</a:t>
            </a:fld>
            <a:endParaRPr lang="nl-NL"/>
          </a:p>
        </p:txBody>
      </p:sp>
    </p:spTree>
    <p:extLst>
      <p:ext uri="{BB962C8B-B14F-4D97-AF65-F5344CB8AC3E}">
        <p14:creationId xmlns:p14="http://schemas.microsoft.com/office/powerpoint/2010/main" val="104986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marL="0" marR="0" indent="0" algn="l">
              <a:lnSpc>
                <a:spcPct val="96000"/>
              </a:lnSpc>
              <a:spcBef>
                <a:spcPts val="0"/>
              </a:spcBef>
              <a:spcAft>
                <a:spcPts val="0"/>
              </a:spcAft>
              <a:buSzPct val="45000"/>
              <a:buFont typeface="StarSymbol"/>
              <a:buChar char="●"/>
              <a:defRPr sz="1800"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inhoud 2"/>
          <p:cNvSpPr txBox="1">
            <a:spLocks noGrp="1"/>
          </p:cNvSpPr>
          <p:nvPr>
            <p:ph type="title" idx="4294967295"/>
          </p:nvPr>
        </p:nvSpPr>
        <p:spPr>
          <a:xfrm>
            <a:off x="503280" y="1767960"/>
            <a:ext cx="9063360" cy="4986720"/>
          </a:xfrm>
        </p:spPr>
        <p:txBody>
          <a:bodyPr anchor="t"/>
          <a:lstStyle>
            <a:lvl1pPr marL="432000" marR="0" indent="-324000" algn="l">
              <a:lnSpc>
                <a:spcPct val="96000"/>
              </a:lnSpc>
              <a:spcBef>
                <a:spcPts val="0"/>
              </a:spcBef>
              <a:spcAft>
                <a:spcPts val="1414"/>
              </a:spcAft>
              <a:buSzPct val="45000"/>
              <a:buFont typeface="StarSymbol"/>
              <a:buChar char="●"/>
              <a:defRPr sz="3200" spc="0" baseline="0">
                <a:solidFill>
                  <a:srgbClr val="000000"/>
                </a:solidFill>
                <a:cs typeface="Arial" pitchFamily="2"/>
              </a:defRPr>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4" name="Tijdelijke aanduiding voor dianummer 3"/>
          <p:cNvSpPr txBox="1">
            <a:spLocks noGrp="1"/>
          </p:cNvSpPr>
          <p:nvPr>
            <p:ph type="sldNum" sz="quarter" idx="8"/>
          </p:nvPr>
        </p:nvSpPr>
        <p:spPr/>
        <p:txBody>
          <a:bodyPr/>
          <a:lstStyle>
            <a:lvl1pPr>
              <a:defRPr/>
            </a:lvl1pPr>
          </a:lstStyle>
          <a:p>
            <a:pPr lvl="0"/>
            <a:fld id="{2D74C8FC-7DED-400E-8EA7-61C876765645}" type="slidenum">
              <a:t>‹nr.›</a:t>
            </a:fld>
            <a:fld id="{AAE4DE51-E5C2-4537-8050-5B3C9B7D459B}" type="slidenum">
              <a:t>‹nr.›</a:t>
            </a:fld>
            <a:endParaRPr lang="nl-NL"/>
          </a:p>
        </p:txBody>
      </p:sp>
    </p:spTree>
    <p:extLst>
      <p:ext uri="{BB962C8B-B14F-4D97-AF65-F5344CB8AC3E}">
        <p14:creationId xmlns:p14="http://schemas.microsoft.com/office/powerpoint/2010/main" val="225173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973160" y="5530320"/>
            <a:ext cx="6043679" cy="383040"/>
          </a:xfrm>
        </p:spPr>
        <p:txBody>
          <a:bodyPr anchor="b" anchorCtr="0"/>
          <a:lstStyle>
            <a:lvl1pPr algn="l">
              <a:defRPr sz="2000" b="1"/>
            </a:lvl1pPr>
          </a:lstStyle>
          <a:p>
            <a:pPr lvl="0"/>
            <a:r>
              <a:rPr lang="nl-NL"/>
              <a:t>Klik om de stijl te bewerken</a:t>
            </a:r>
          </a:p>
        </p:txBody>
      </p:sp>
      <p:sp>
        <p:nvSpPr>
          <p:cNvPr id="3" name="Tijdelijke aanduiding voor afbeelding 2"/>
          <p:cNvSpPr txBox="1">
            <a:spLocks noGrp="1"/>
          </p:cNvSpPr>
          <p:nvPr>
            <p:ph type="title" idx="4294967295"/>
          </p:nvPr>
        </p:nvSpPr>
        <p:spPr>
          <a:xfrm>
            <a:off x="1973160" y="674640"/>
            <a:ext cx="6043679" cy="456119"/>
          </a:xfrm>
        </p:spPr>
        <p:txBody>
          <a:bodyPr anchorCtr="0"/>
          <a:lstStyle>
            <a:lvl1pPr>
              <a:buNone/>
              <a:defRPr>
                <a:cs typeface="Tahoma" pitchFamily="2"/>
              </a:defRPr>
            </a:lvl1pPr>
          </a:lstStyle>
          <a:p>
            <a:pPr lvl="0"/>
            <a:endParaRPr lang="nl-NL"/>
          </a:p>
        </p:txBody>
      </p:sp>
      <p:sp>
        <p:nvSpPr>
          <p:cNvPr id="4" name="Tijdelijke aanduiding voor tekst 3"/>
          <p:cNvSpPr txBox="1">
            <a:spLocks noGrp="1"/>
          </p:cNvSpPr>
          <p:nvPr>
            <p:ph type="body" idx="2"/>
          </p:nvPr>
        </p:nvSpPr>
        <p:spPr>
          <a:xfrm>
            <a:off x="1973160" y="5913359"/>
            <a:ext cx="6043679" cy="294840"/>
          </a:xfrm>
        </p:spPr>
        <p:txBody>
          <a:bodyPr/>
          <a:lstStyle>
            <a:lvl1pPr marL="0" indent="0">
              <a:buNone/>
              <a:defRPr sz="1400"/>
            </a:lvl1pPr>
          </a:lstStyle>
          <a:p>
            <a:pPr lvl="0"/>
            <a:r>
              <a:rPr lang="nl-NL"/>
              <a:t>Klik om de modelstijlen te bewerken</a:t>
            </a:r>
          </a:p>
        </p:txBody>
      </p:sp>
      <p:sp>
        <p:nvSpPr>
          <p:cNvPr id="5" name="Tijdelijke aanduiding voor dianummer 4"/>
          <p:cNvSpPr txBox="1">
            <a:spLocks noGrp="1"/>
          </p:cNvSpPr>
          <p:nvPr>
            <p:ph type="sldNum" sz="quarter" idx="8"/>
          </p:nvPr>
        </p:nvSpPr>
        <p:spPr/>
        <p:txBody>
          <a:bodyPr/>
          <a:lstStyle>
            <a:lvl1pPr>
              <a:defRPr/>
            </a:lvl1pPr>
          </a:lstStyle>
          <a:p>
            <a:pPr lvl="0"/>
            <a:fld id="{2C3E5774-3E3D-41D4-A18F-9E183B19E6B3}" type="slidenum">
              <a:t>‹nr.›</a:t>
            </a:fld>
            <a:fld id="{9F295F81-01A0-495A-B81F-922BF883728D}" type="slidenum">
              <a:t>‹nr.›</a:t>
            </a:fld>
            <a:endParaRPr lang="nl-NL"/>
          </a:p>
        </p:txBody>
      </p:sp>
    </p:spTree>
    <p:extLst>
      <p:ext uri="{BB962C8B-B14F-4D97-AF65-F5344CB8AC3E}">
        <p14:creationId xmlns:p14="http://schemas.microsoft.com/office/powerpoint/2010/main" val="2595080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287280"/>
            <a:ext cx="9054720" cy="733679"/>
          </a:xfrm>
        </p:spPr>
        <p:txBody>
          <a:bodyPr/>
          <a:lstStyle>
            <a:lvl1pPr>
              <a:defRPr/>
            </a:lvl1pPr>
          </a:lstStyle>
          <a:p>
            <a:pPr lvl="0"/>
            <a:r>
              <a:rPr lang="nl-NL"/>
              <a:t>Klik om de stijl te bewerken</a:t>
            </a:r>
          </a:p>
        </p:txBody>
      </p:sp>
      <p:sp>
        <p:nvSpPr>
          <p:cNvPr id="3" name="Tijdelijke aanduiding voor verticale tekst 2"/>
          <p:cNvSpPr txBox="1">
            <a:spLocks noGrp="1"/>
          </p:cNvSpPr>
          <p:nvPr>
            <p:ph type="body" orient="vert" idx="1"/>
          </p:nvPr>
        </p:nvSpPr>
        <p:spPr>
          <a:xfrm>
            <a:off x="503280" y="1768320"/>
            <a:ext cx="9054720" cy="7761960"/>
          </a:xfrm>
        </p:spPr>
        <p:txBody>
          <a:bodyPr vert="eaVert"/>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txBox="1">
            <a:spLocks noGrp="1"/>
          </p:cNvSpPr>
          <p:nvPr>
            <p:ph type="sldNum" sz="quarter" idx="8"/>
          </p:nvPr>
        </p:nvSpPr>
        <p:spPr/>
        <p:txBody>
          <a:bodyPr/>
          <a:lstStyle>
            <a:lvl1pPr>
              <a:defRPr/>
            </a:lvl1pPr>
          </a:lstStyle>
          <a:p>
            <a:pPr lvl="0"/>
            <a:fld id="{83AC54C7-6BDB-4CD9-88B7-2F9844DEBAA4}" type="slidenum">
              <a:t>‹nr.›</a:t>
            </a:fld>
            <a:fld id="{8D22B208-D4F9-4161-96C3-21C49ABEDE24}" type="slidenum">
              <a:t>‹nr.›</a:t>
            </a:fld>
            <a:endParaRPr lang="nl-NL"/>
          </a:p>
        </p:txBody>
      </p:sp>
    </p:spTree>
    <p:extLst>
      <p:ext uri="{BB962C8B-B14F-4D97-AF65-F5344CB8AC3E}">
        <p14:creationId xmlns:p14="http://schemas.microsoft.com/office/powerpoint/2010/main" val="30948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txBox="1">
            <a:spLocks noGrp="1"/>
          </p:cNvSpPr>
          <p:nvPr>
            <p:ph type="title" orient="vert"/>
          </p:nvPr>
        </p:nvSpPr>
        <p:spPr>
          <a:xfrm>
            <a:off x="7294679" y="287280"/>
            <a:ext cx="2263680" cy="7059240"/>
          </a:xfrm>
        </p:spPr>
        <p:txBody>
          <a:bodyPr vert="eaVert" anchor="ctr" anchorCtr="0"/>
          <a:lstStyle>
            <a:lvl1pPr>
              <a:defRPr/>
            </a:lvl1pPr>
          </a:lstStyle>
          <a:p>
            <a:pPr lvl="0"/>
            <a:r>
              <a:rPr lang="nl-NL"/>
              <a:t>Klik om de stijl te bewerken</a:t>
            </a:r>
          </a:p>
        </p:txBody>
      </p:sp>
      <p:sp>
        <p:nvSpPr>
          <p:cNvPr id="3" name="Tijdelijke aanduiding voor verticale tekst 2"/>
          <p:cNvSpPr txBox="1">
            <a:spLocks noGrp="1"/>
          </p:cNvSpPr>
          <p:nvPr>
            <p:ph type="body" orient="vert" idx="1"/>
          </p:nvPr>
        </p:nvSpPr>
        <p:spPr>
          <a:xfrm>
            <a:off x="503280" y="287280"/>
            <a:ext cx="6638760" cy="7761960"/>
          </a:xfrm>
        </p:spPr>
        <p:txBody>
          <a:bodyPr vert="eaVert"/>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txBox="1">
            <a:spLocks noGrp="1"/>
          </p:cNvSpPr>
          <p:nvPr>
            <p:ph type="sldNum" sz="quarter" idx="8"/>
          </p:nvPr>
        </p:nvSpPr>
        <p:spPr/>
        <p:txBody>
          <a:bodyPr/>
          <a:lstStyle>
            <a:lvl1pPr>
              <a:defRPr/>
            </a:lvl1pPr>
          </a:lstStyle>
          <a:p>
            <a:pPr lvl="0"/>
            <a:fld id="{9FD037FF-ACD4-4884-84D8-DC43B4016B83}" type="slidenum">
              <a:t>‹nr.›</a:t>
            </a:fld>
            <a:fld id="{70FCD721-974E-4C57-8418-23A66E56D284}" type="slidenum">
              <a:t>‹nr.›</a:t>
            </a:fld>
            <a:endParaRPr lang="nl-NL"/>
          </a:p>
        </p:txBody>
      </p:sp>
    </p:spTree>
    <p:extLst>
      <p:ext uri="{BB962C8B-B14F-4D97-AF65-F5344CB8AC3E}">
        <p14:creationId xmlns:p14="http://schemas.microsoft.com/office/powerpoint/2010/main" val="412953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txBox="1">
            <a:spLocks noGrp="1"/>
          </p:cNvSpPr>
          <p:nvPr>
            <p:ph type="title"/>
          </p:nvPr>
        </p:nvSpPr>
        <p:spPr>
          <a:xfrm>
            <a:off x="795240" y="4856040"/>
            <a:ext cx="8561519" cy="1500119"/>
          </a:xfrm>
        </p:spPr>
        <p:txBody>
          <a:bodyPr anchor="t"/>
          <a:lstStyle>
            <a:lvl1pPr marL="0" marR="0" indent="0" algn="l">
              <a:lnSpc>
                <a:spcPct val="96000"/>
              </a:lnSpc>
              <a:spcBef>
                <a:spcPts val="0"/>
              </a:spcBef>
              <a:spcAft>
                <a:spcPts val="0"/>
              </a:spcAft>
              <a:buSzPct val="45000"/>
              <a:buFont typeface="StarSymbol"/>
              <a:buChar char="●"/>
              <a:defRPr sz="4000" b="1"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tekst 2"/>
          <p:cNvSpPr txBox="1">
            <a:spLocks noGrp="1"/>
          </p:cNvSpPr>
          <p:nvPr>
            <p:ph type="body" idx="1"/>
          </p:nvPr>
        </p:nvSpPr>
        <p:spPr>
          <a:xfrm>
            <a:off x="795240" y="3201840"/>
            <a:ext cx="8561519" cy="1654200"/>
          </a:xfrm>
        </p:spPr>
        <p:txBody>
          <a:bodyPr anchor="b"/>
          <a:lstStyle>
            <a:lvl1pPr marL="0" indent="0">
              <a:buNone/>
              <a:defRPr sz="2000">
                <a:solidFill>
                  <a:srgbClr val="898989"/>
                </a:solidFill>
              </a:defRPr>
            </a:lvl1pPr>
          </a:lstStyle>
          <a:p>
            <a:pPr lvl="0"/>
            <a:r>
              <a:rPr lang="nl-NL"/>
              <a:t>Klik om de modelstijlen te bewerken</a:t>
            </a:r>
          </a:p>
        </p:txBody>
      </p:sp>
      <p:sp>
        <p:nvSpPr>
          <p:cNvPr id="4" name="Tijdelijke aanduiding voor dianummer 3"/>
          <p:cNvSpPr txBox="1">
            <a:spLocks noGrp="1"/>
          </p:cNvSpPr>
          <p:nvPr>
            <p:ph type="sldNum" sz="quarter" idx="8"/>
          </p:nvPr>
        </p:nvSpPr>
        <p:spPr/>
        <p:txBody>
          <a:bodyPr/>
          <a:lstStyle>
            <a:lvl1pPr>
              <a:defRPr/>
            </a:lvl1pPr>
          </a:lstStyle>
          <a:p>
            <a:pPr lvl="0"/>
            <a:fld id="{AA807F66-34D1-4CF3-B009-F10051F44F9F}" type="slidenum">
              <a:t>‹nr.›</a:t>
            </a:fld>
            <a:fld id="{6E5600F0-4DD9-43AD-B7AF-3F5F4EC27AFF}" type="slidenum">
              <a:t>‹nr.›</a:t>
            </a:fld>
            <a:endParaRPr lang="nl-NL"/>
          </a:p>
        </p:txBody>
      </p:sp>
    </p:spTree>
    <p:extLst>
      <p:ext uri="{BB962C8B-B14F-4D97-AF65-F5344CB8AC3E}">
        <p14:creationId xmlns:p14="http://schemas.microsoft.com/office/powerpoint/2010/main" val="64834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marL="0" marR="0" indent="0" algn="l">
              <a:lnSpc>
                <a:spcPct val="96000"/>
              </a:lnSpc>
              <a:spcBef>
                <a:spcPts val="0"/>
              </a:spcBef>
              <a:spcAft>
                <a:spcPts val="0"/>
              </a:spcAft>
              <a:buSzPct val="45000"/>
              <a:buFont typeface="StarSymbol"/>
              <a:buChar char="●"/>
              <a:defRPr sz="1800"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inhoud 2"/>
          <p:cNvSpPr txBox="1">
            <a:spLocks noGrp="1"/>
          </p:cNvSpPr>
          <p:nvPr>
            <p:ph type="title" idx="4294967295"/>
          </p:nvPr>
        </p:nvSpPr>
        <p:spPr>
          <a:xfrm>
            <a:off x="503280" y="1768320"/>
            <a:ext cx="4454640" cy="4986360"/>
          </a:xfrm>
        </p:spPr>
        <p:txBody>
          <a:bodyPr anchor="t"/>
          <a:lstStyle>
            <a:lvl1pPr marL="432000" marR="0" indent="-324000" algn="l">
              <a:lnSpc>
                <a:spcPct val="96000"/>
              </a:lnSpc>
              <a:spcBef>
                <a:spcPts val="0"/>
              </a:spcBef>
              <a:spcAft>
                <a:spcPts val="1414"/>
              </a:spcAft>
              <a:buSzPct val="45000"/>
              <a:buFont typeface="StarSymbol"/>
              <a:buChar char="●"/>
              <a:defRPr sz="2800" spc="0" baseline="0">
                <a:solidFill>
                  <a:srgbClr val="000000"/>
                </a:solidFill>
                <a:cs typeface="Arial" pitchFamily="2"/>
              </a:defRPr>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4" name="Tijdelijke aanduiding voor inhoud 3"/>
          <p:cNvSpPr txBox="1">
            <a:spLocks noGrp="1"/>
          </p:cNvSpPr>
          <p:nvPr>
            <p:ph type="title" idx="4294967295"/>
          </p:nvPr>
        </p:nvSpPr>
        <p:spPr>
          <a:xfrm>
            <a:off x="5110200" y="1768320"/>
            <a:ext cx="4456080" cy="4986360"/>
          </a:xfrm>
        </p:spPr>
        <p:txBody>
          <a:bodyPr anchor="t"/>
          <a:lstStyle>
            <a:lvl1pPr marL="432000" marR="0" indent="-324000" algn="l">
              <a:lnSpc>
                <a:spcPct val="96000"/>
              </a:lnSpc>
              <a:spcBef>
                <a:spcPts val="0"/>
              </a:spcBef>
              <a:spcAft>
                <a:spcPts val="1414"/>
              </a:spcAft>
              <a:buSzPct val="45000"/>
              <a:buFont typeface="StarSymbol"/>
              <a:buChar char="●"/>
              <a:defRPr sz="2800" spc="0" baseline="0">
                <a:solidFill>
                  <a:srgbClr val="000000"/>
                </a:solidFill>
                <a:cs typeface="Arial" pitchFamily="2"/>
              </a:defRPr>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5" name="Tijdelijke aanduiding voor dianummer 4"/>
          <p:cNvSpPr txBox="1">
            <a:spLocks noGrp="1"/>
          </p:cNvSpPr>
          <p:nvPr>
            <p:ph type="sldNum" sz="quarter" idx="8"/>
          </p:nvPr>
        </p:nvSpPr>
        <p:spPr/>
        <p:txBody>
          <a:bodyPr/>
          <a:lstStyle>
            <a:lvl1pPr>
              <a:defRPr/>
            </a:lvl1pPr>
          </a:lstStyle>
          <a:p>
            <a:pPr lvl="0"/>
            <a:fld id="{FA886F5C-C947-4AF3-979D-8929DDD1F91A}" type="slidenum">
              <a:t>‹nr.›</a:t>
            </a:fld>
            <a:fld id="{42F09898-793A-4784-9C3C-3AC98CCE6BC2}" type="slidenum">
              <a:t>‹nr.›</a:t>
            </a:fld>
            <a:endParaRPr lang="nl-NL"/>
          </a:p>
        </p:txBody>
      </p:sp>
    </p:spTree>
    <p:extLst>
      <p:ext uri="{BB962C8B-B14F-4D97-AF65-F5344CB8AC3E}">
        <p14:creationId xmlns:p14="http://schemas.microsoft.com/office/powerpoint/2010/main" val="106237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303120"/>
            <a:ext cx="9064800" cy="1258920"/>
          </a:xfrm>
        </p:spPr>
        <p:txBody>
          <a:bodyPr/>
          <a:lstStyle>
            <a:lvl1pPr marL="0" marR="0" indent="0" algn="l">
              <a:lnSpc>
                <a:spcPct val="96000"/>
              </a:lnSpc>
              <a:spcBef>
                <a:spcPts val="0"/>
              </a:spcBef>
              <a:spcAft>
                <a:spcPts val="0"/>
              </a:spcAft>
              <a:buSzPct val="45000"/>
              <a:buFont typeface="StarSymbol"/>
              <a:buChar char="●"/>
              <a:defRPr sz="1800"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tekst 2"/>
          <p:cNvSpPr txBox="1">
            <a:spLocks noGrp="1"/>
          </p:cNvSpPr>
          <p:nvPr>
            <p:ph type="body" idx="1"/>
          </p:nvPr>
        </p:nvSpPr>
        <p:spPr>
          <a:xfrm>
            <a:off x="503280" y="1690560"/>
            <a:ext cx="4449600" cy="706320"/>
          </a:xfrm>
        </p:spPr>
        <p:txBody>
          <a:bodyPr anchor="b"/>
          <a:lstStyle>
            <a:lvl1pPr marL="0" indent="0">
              <a:buNone/>
              <a:defRPr sz="2400" b="1"/>
            </a:lvl1pPr>
          </a:lstStyle>
          <a:p>
            <a:pPr lvl="0"/>
            <a:r>
              <a:rPr lang="nl-NL"/>
              <a:t>Klik om de modelstijlen te bewerken</a:t>
            </a:r>
          </a:p>
        </p:txBody>
      </p:sp>
      <p:sp>
        <p:nvSpPr>
          <p:cNvPr id="4" name="Tijdelijke aanduiding voor inhoud 3"/>
          <p:cNvSpPr txBox="1">
            <a:spLocks noGrp="1"/>
          </p:cNvSpPr>
          <p:nvPr>
            <p:ph type="title" idx="4294967295"/>
          </p:nvPr>
        </p:nvSpPr>
        <p:spPr>
          <a:xfrm>
            <a:off x="503280" y="2397240"/>
            <a:ext cx="4449600" cy="4352760"/>
          </a:xfrm>
        </p:spPr>
        <p:txBody>
          <a:bodyPr anchor="t"/>
          <a:lstStyle>
            <a:lvl1pPr marL="432000" marR="0" indent="-324000" algn="l">
              <a:lnSpc>
                <a:spcPct val="96000"/>
              </a:lnSpc>
              <a:spcBef>
                <a:spcPts val="0"/>
              </a:spcBef>
              <a:spcAft>
                <a:spcPts val="1414"/>
              </a:spcAft>
              <a:buSzPct val="45000"/>
              <a:buFont typeface="StarSymbol"/>
              <a:buChar char="●"/>
              <a:defRPr sz="2400" spc="0" baseline="0">
                <a:solidFill>
                  <a:srgbClr val="000000"/>
                </a:solidFill>
                <a:cs typeface="Arial" pitchFamily="2"/>
              </a:defRPr>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5" name="Tijdelijke aanduiding voor tekst 4"/>
          <p:cNvSpPr txBox="1">
            <a:spLocks noGrp="1"/>
          </p:cNvSpPr>
          <p:nvPr>
            <p:ph type="body" idx="3"/>
          </p:nvPr>
        </p:nvSpPr>
        <p:spPr>
          <a:xfrm>
            <a:off x="5116680" y="1690560"/>
            <a:ext cx="4451400" cy="706320"/>
          </a:xfrm>
        </p:spPr>
        <p:txBody>
          <a:bodyPr anchor="b"/>
          <a:lstStyle>
            <a:lvl1pPr marL="0" indent="0">
              <a:buNone/>
              <a:defRPr sz="2400" b="1"/>
            </a:lvl1pPr>
          </a:lstStyle>
          <a:p>
            <a:pPr lvl="0"/>
            <a:r>
              <a:rPr lang="nl-NL"/>
              <a:t>Klik om de modelstijlen te bewerken</a:t>
            </a:r>
          </a:p>
        </p:txBody>
      </p:sp>
      <p:sp>
        <p:nvSpPr>
          <p:cNvPr id="6" name="Tijdelijke aanduiding voor inhoud 5"/>
          <p:cNvSpPr txBox="1">
            <a:spLocks noGrp="1"/>
          </p:cNvSpPr>
          <p:nvPr>
            <p:ph type="title" idx="4294967295"/>
          </p:nvPr>
        </p:nvSpPr>
        <p:spPr>
          <a:xfrm>
            <a:off x="5116680" y="2397240"/>
            <a:ext cx="4451400" cy="4352760"/>
          </a:xfrm>
        </p:spPr>
        <p:txBody>
          <a:bodyPr anchor="t"/>
          <a:lstStyle>
            <a:lvl1pPr marL="432000" marR="0" indent="-324000" algn="l">
              <a:lnSpc>
                <a:spcPct val="96000"/>
              </a:lnSpc>
              <a:spcBef>
                <a:spcPts val="0"/>
              </a:spcBef>
              <a:spcAft>
                <a:spcPts val="1414"/>
              </a:spcAft>
              <a:buSzPct val="45000"/>
              <a:buFont typeface="StarSymbol"/>
              <a:buChar char="●"/>
              <a:defRPr sz="2400" spc="0" baseline="0">
                <a:solidFill>
                  <a:srgbClr val="000000"/>
                </a:solidFill>
                <a:cs typeface="Arial" pitchFamily="2"/>
              </a:defRPr>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7" name="Tijdelijke aanduiding voor dianummer 6"/>
          <p:cNvSpPr txBox="1">
            <a:spLocks noGrp="1"/>
          </p:cNvSpPr>
          <p:nvPr>
            <p:ph type="sldNum" sz="quarter" idx="8"/>
          </p:nvPr>
        </p:nvSpPr>
        <p:spPr/>
        <p:txBody>
          <a:bodyPr/>
          <a:lstStyle>
            <a:lvl1pPr>
              <a:defRPr/>
            </a:lvl1pPr>
          </a:lstStyle>
          <a:p>
            <a:pPr lvl="0"/>
            <a:fld id="{F8A830AD-B299-4791-AD18-6E7B9CCC2AA6}" type="slidenum">
              <a:t>‹nr.›</a:t>
            </a:fld>
            <a:fld id="{F595F207-F42A-4DE4-9017-D1CCA157E969}" type="slidenum">
              <a:t>‹nr.›</a:t>
            </a:fld>
            <a:endParaRPr lang="nl-NL"/>
          </a:p>
        </p:txBody>
      </p:sp>
    </p:spTree>
    <p:extLst>
      <p:ext uri="{BB962C8B-B14F-4D97-AF65-F5344CB8AC3E}">
        <p14:creationId xmlns:p14="http://schemas.microsoft.com/office/powerpoint/2010/main" val="325790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marL="0" marR="0" indent="0" algn="l">
              <a:lnSpc>
                <a:spcPct val="96000"/>
              </a:lnSpc>
              <a:spcBef>
                <a:spcPts val="0"/>
              </a:spcBef>
              <a:spcAft>
                <a:spcPts val="0"/>
              </a:spcAft>
              <a:buSzPct val="45000"/>
              <a:buFont typeface="StarSymbol"/>
              <a:buChar char="●"/>
              <a:defRPr sz="1800"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dianummer 2"/>
          <p:cNvSpPr txBox="1">
            <a:spLocks noGrp="1"/>
          </p:cNvSpPr>
          <p:nvPr>
            <p:ph type="sldNum" sz="quarter" idx="8"/>
          </p:nvPr>
        </p:nvSpPr>
        <p:spPr/>
        <p:txBody>
          <a:bodyPr/>
          <a:lstStyle>
            <a:lvl1pPr>
              <a:defRPr/>
            </a:lvl1pPr>
          </a:lstStyle>
          <a:p>
            <a:pPr lvl="0"/>
            <a:fld id="{AEF97DF2-5E7B-47E4-AEEC-963034BE2939}" type="slidenum">
              <a:t>‹nr.›</a:t>
            </a:fld>
            <a:fld id="{898BBE03-AFFF-46FC-AF00-9DB51470C185}" type="slidenum">
              <a:t>‹nr.›</a:t>
            </a:fld>
            <a:endParaRPr lang="nl-NL"/>
          </a:p>
        </p:txBody>
      </p:sp>
    </p:spTree>
    <p:extLst>
      <p:ext uri="{BB962C8B-B14F-4D97-AF65-F5344CB8AC3E}">
        <p14:creationId xmlns:p14="http://schemas.microsoft.com/office/powerpoint/2010/main" val="354750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txBox="1">
            <a:spLocks noGrp="1"/>
          </p:cNvSpPr>
          <p:nvPr>
            <p:ph type="sldNum" sz="quarter" idx="8"/>
          </p:nvPr>
        </p:nvSpPr>
        <p:spPr/>
        <p:txBody>
          <a:bodyPr/>
          <a:lstStyle>
            <a:lvl1pPr>
              <a:defRPr/>
            </a:lvl1pPr>
          </a:lstStyle>
          <a:p>
            <a:pPr lvl="0"/>
            <a:fld id="{AAC0F720-939C-4E63-88F7-38FBA7083671}" type="slidenum">
              <a:t>‹nr.›</a:t>
            </a:fld>
            <a:fld id="{1F473BC2-5943-4633-A7E6-5CFE1511D632}" type="slidenum">
              <a:t>‹nr.›</a:t>
            </a:fld>
            <a:endParaRPr lang="nl-NL"/>
          </a:p>
        </p:txBody>
      </p:sp>
      <p:sp>
        <p:nvSpPr>
          <p:cNvPr id="3" name="Titel 2"/>
          <p:cNvSpPr txBox="1">
            <a:spLocks noGrp="1"/>
          </p:cNvSpPr>
          <p:nvPr>
            <p:ph type="title" idx="4294967295"/>
          </p:nvPr>
        </p:nvSpPr>
        <p:spPr/>
        <p:txBody>
          <a:bodyPr/>
          <a:lstStyle>
            <a:lvl1pPr>
              <a:defRPr/>
            </a:lvl1pPr>
          </a:lstStyle>
          <a:p>
            <a:endParaRPr lang="nl-NL"/>
          </a:p>
        </p:txBody>
      </p:sp>
      <p:sp>
        <p:nvSpPr>
          <p:cNvPr id="4" name="Tijdelijke aanduiding voor tekst 3"/>
          <p:cNvSpPr txBox="1">
            <a:spLocks noGrp="1"/>
          </p:cNvSpPr>
          <p:nvPr>
            <p:ph type="body" idx="4294967295"/>
          </p:nvPr>
        </p:nvSpPr>
        <p:spPr/>
        <p:txBody>
          <a:bodyPr/>
          <a:lstStyle>
            <a:lvl1pPr>
              <a:spcAft>
                <a:spcPts val="1417"/>
              </a:spcAft>
              <a:defRPr>
                <a:ln>
                  <a:noFill/>
                </a:ln>
                <a:latin typeface="Arial" pitchFamily="18"/>
                <a:cs typeface="Tahoma" pitchFamily="2"/>
              </a:defRPr>
            </a:lvl1pPr>
          </a:lstStyle>
          <a:p>
            <a:endParaRPr lang="nl-NL"/>
          </a:p>
        </p:txBody>
      </p:sp>
    </p:spTree>
    <p:extLst>
      <p:ext uri="{BB962C8B-B14F-4D97-AF65-F5344CB8AC3E}">
        <p14:creationId xmlns:p14="http://schemas.microsoft.com/office/powerpoint/2010/main" val="129553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301680"/>
            <a:ext cx="3313080" cy="1279440"/>
          </a:xfrm>
        </p:spPr>
        <p:txBody>
          <a:bodyPr anchor="b"/>
          <a:lstStyle>
            <a:lvl1pPr marL="0" marR="0" indent="0" algn="l">
              <a:lnSpc>
                <a:spcPct val="96000"/>
              </a:lnSpc>
              <a:spcBef>
                <a:spcPts val="0"/>
              </a:spcBef>
              <a:spcAft>
                <a:spcPts val="0"/>
              </a:spcAft>
              <a:buSzPct val="45000"/>
              <a:buFont typeface="StarSymbol"/>
              <a:buChar char="●"/>
              <a:defRPr sz="2000" b="1"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inhoud 2"/>
          <p:cNvSpPr txBox="1">
            <a:spLocks noGrp="1"/>
          </p:cNvSpPr>
          <p:nvPr>
            <p:ph type="title" idx="4294967295"/>
          </p:nvPr>
        </p:nvSpPr>
        <p:spPr>
          <a:xfrm>
            <a:off x="3936960" y="301680"/>
            <a:ext cx="5630759" cy="6448320"/>
          </a:xfrm>
        </p:spPr>
        <p:txBody>
          <a:bodyPr anchor="t"/>
          <a:lstStyle>
            <a:lvl1pPr marL="432000" marR="0" indent="-324000" algn="l">
              <a:lnSpc>
                <a:spcPct val="96000"/>
              </a:lnSpc>
              <a:spcBef>
                <a:spcPts val="0"/>
              </a:spcBef>
              <a:spcAft>
                <a:spcPts val="1414"/>
              </a:spcAft>
              <a:buSzPct val="45000"/>
              <a:buFont typeface="StarSymbol"/>
              <a:buChar char="●"/>
              <a:defRPr sz="3200" spc="0" baseline="0">
                <a:solidFill>
                  <a:srgbClr val="000000"/>
                </a:solidFill>
                <a:cs typeface="Arial" pitchFamily="2"/>
              </a:defRPr>
            </a:lvl1pPr>
          </a:lstStyle>
          <a:p>
            <a:pPr lvl="0"/>
            <a:r>
              <a:rPr lang="nl-NL"/>
              <a:t>Klik om de modelstijlen te bewerken</a:t>
            </a:r>
            <a:br>
              <a:rPr lang="nl-NL"/>
            </a:br>
            <a:r>
              <a:rPr lang="nl-NL"/>
              <a:t>Tweede niveau</a:t>
            </a:r>
            <a:br>
              <a:rPr lang="nl-NL"/>
            </a:br>
            <a:r>
              <a:rPr lang="nl-NL"/>
              <a:t>Derde niveau</a:t>
            </a:r>
            <a:br>
              <a:rPr lang="nl-NL"/>
            </a:br>
            <a:r>
              <a:rPr lang="nl-NL"/>
              <a:t>Vierde niveau</a:t>
            </a:r>
            <a:br>
              <a:rPr lang="nl-NL"/>
            </a:br>
            <a:r>
              <a:rPr lang="nl-NL"/>
              <a:t>Vijfde niveau</a:t>
            </a:r>
          </a:p>
        </p:txBody>
      </p:sp>
      <p:sp>
        <p:nvSpPr>
          <p:cNvPr id="4" name="Tijdelijke aanduiding voor tekst 3"/>
          <p:cNvSpPr txBox="1">
            <a:spLocks noGrp="1"/>
          </p:cNvSpPr>
          <p:nvPr>
            <p:ph type="body" idx="2"/>
          </p:nvPr>
        </p:nvSpPr>
        <p:spPr>
          <a:xfrm>
            <a:off x="503280" y="1581119"/>
            <a:ext cx="3313080" cy="5168880"/>
          </a:xfrm>
        </p:spPr>
        <p:txBody>
          <a:bodyPr/>
          <a:lstStyle>
            <a:lvl1pPr marL="0" indent="0">
              <a:buNone/>
              <a:defRPr sz="1400"/>
            </a:lvl1pPr>
          </a:lstStyle>
          <a:p>
            <a:pPr lvl="0"/>
            <a:r>
              <a:rPr lang="nl-NL"/>
              <a:t>Klik om de modelstijlen te bewerken</a:t>
            </a:r>
          </a:p>
        </p:txBody>
      </p:sp>
      <p:sp>
        <p:nvSpPr>
          <p:cNvPr id="5" name="Tijdelijke aanduiding voor dianummer 4"/>
          <p:cNvSpPr txBox="1">
            <a:spLocks noGrp="1"/>
          </p:cNvSpPr>
          <p:nvPr>
            <p:ph type="sldNum" sz="quarter" idx="8"/>
          </p:nvPr>
        </p:nvSpPr>
        <p:spPr/>
        <p:txBody>
          <a:bodyPr/>
          <a:lstStyle>
            <a:lvl1pPr>
              <a:defRPr/>
            </a:lvl1pPr>
          </a:lstStyle>
          <a:p>
            <a:pPr lvl="0"/>
            <a:fld id="{61660831-CD17-44E6-AAA9-2E6554DA08B4}" type="slidenum">
              <a:t>‹nr.›</a:t>
            </a:fld>
            <a:fld id="{EF48FC05-41BD-499D-965D-3D15F76CA47E}" type="slidenum">
              <a:t>‹nr.›</a:t>
            </a:fld>
            <a:endParaRPr lang="nl-NL"/>
          </a:p>
        </p:txBody>
      </p:sp>
    </p:spTree>
    <p:extLst>
      <p:ext uri="{BB962C8B-B14F-4D97-AF65-F5344CB8AC3E}">
        <p14:creationId xmlns:p14="http://schemas.microsoft.com/office/powerpoint/2010/main" val="350315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973160" y="5289480"/>
            <a:ext cx="6043679" cy="623880"/>
          </a:xfrm>
        </p:spPr>
        <p:txBody>
          <a:bodyPr anchor="b"/>
          <a:lstStyle>
            <a:lvl1pPr marL="0" marR="0" indent="0" algn="l">
              <a:lnSpc>
                <a:spcPct val="96000"/>
              </a:lnSpc>
              <a:spcBef>
                <a:spcPts val="0"/>
              </a:spcBef>
              <a:spcAft>
                <a:spcPts val="0"/>
              </a:spcAft>
              <a:buSzPct val="45000"/>
              <a:buFont typeface="StarSymbol"/>
              <a:buChar char="●"/>
              <a:defRPr sz="2000" b="1" spc="0" baseline="0">
                <a:solidFill>
                  <a:srgbClr val="000000"/>
                </a:solidFill>
                <a:latin typeface="Times New Roman" pitchFamily="18"/>
                <a:cs typeface="Times New Roman" pitchFamily="2"/>
              </a:defRPr>
            </a:lvl1pPr>
          </a:lstStyle>
          <a:p>
            <a:pPr lvl="0"/>
            <a:r>
              <a:rPr lang="nl-NL"/>
              <a:t>Klik om de stijl te bewerken</a:t>
            </a:r>
          </a:p>
        </p:txBody>
      </p:sp>
      <p:sp>
        <p:nvSpPr>
          <p:cNvPr id="3" name="Tijdelijke aanduiding voor afbeelding 2"/>
          <p:cNvSpPr txBox="1">
            <a:spLocks noGrp="1"/>
          </p:cNvSpPr>
          <p:nvPr>
            <p:ph type="title" idx="4294967295"/>
          </p:nvPr>
        </p:nvSpPr>
        <p:spPr>
          <a:xfrm>
            <a:off x="1973160" y="674640"/>
            <a:ext cx="6043679" cy="4533840"/>
          </a:xfrm>
        </p:spPr>
        <p:txBody>
          <a:bodyPr anchor="t"/>
          <a:lstStyle>
            <a:lvl1pPr>
              <a:defRPr/>
            </a:lvl1pPr>
          </a:lstStyle>
          <a:p>
            <a:pPr lvl="0"/>
            <a:endParaRPr lang="nl-NL"/>
          </a:p>
        </p:txBody>
      </p:sp>
      <p:sp>
        <p:nvSpPr>
          <p:cNvPr id="4" name="Tijdelijke aanduiding voor tekst 3"/>
          <p:cNvSpPr txBox="1">
            <a:spLocks noGrp="1"/>
          </p:cNvSpPr>
          <p:nvPr>
            <p:ph type="body" idx="2"/>
          </p:nvPr>
        </p:nvSpPr>
        <p:spPr>
          <a:xfrm>
            <a:off x="1973160" y="5913359"/>
            <a:ext cx="6043679" cy="887400"/>
          </a:xfrm>
        </p:spPr>
        <p:txBody>
          <a:bodyPr/>
          <a:lstStyle>
            <a:lvl1pPr marL="0" indent="0">
              <a:buNone/>
              <a:defRPr sz="1400"/>
            </a:lvl1pPr>
          </a:lstStyle>
          <a:p>
            <a:pPr lvl="0"/>
            <a:r>
              <a:rPr lang="nl-NL"/>
              <a:t>Klik om de modelstijlen te bewerken</a:t>
            </a:r>
          </a:p>
        </p:txBody>
      </p:sp>
      <p:sp>
        <p:nvSpPr>
          <p:cNvPr id="5" name="Tijdelijke aanduiding voor dianummer 4"/>
          <p:cNvSpPr txBox="1">
            <a:spLocks noGrp="1"/>
          </p:cNvSpPr>
          <p:nvPr>
            <p:ph type="sldNum" sz="quarter" idx="8"/>
          </p:nvPr>
        </p:nvSpPr>
        <p:spPr/>
        <p:txBody>
          <a:bodyPr/>
          <a:lstStyle>
            <a:lvl1pPr>
              <a:defRPr/>
            </a:lvl1pPr>
          </a:lstStyle>
          <a:p>
            <a:pPr lvl="0"/>
            <a:fld id="{BAACCDAC-B0DA-4BF7-AFD4-18252449C8D3}" type="slidenum">
              <a:t>‹nr.›</a:t>
            </a:fld>
            <a:fld id="{7808A47C-20D4-40E3-BB67-0F956A9F0257}" type="slidenum">
              <a:t>‹nr.›</a:t>
            </a:fld>
            <a:endParaRPr lang="nl-NL"/>
          </a:p>
        </p:txBody>
      </p:sp>
    </p:spTree>
    <p:extLst>
      <p:ext uri="{BB962C8B-B14F-4D97-AF65-F5344CB8AC3E}">
        <p14:creationId xmlns:p14="http://schemas.microsoft.com/office/powerpoint/2010/main" val="117640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11"/>
          <p:cNvSpPr txBox="1">
            <a:spLocks noGrp="1"/>
          </p:cNvSpPr>
          <p:nvPr>
            <p:ph type="sldNum" sz="quarter" idx="4"/>
          </p:nvPr>
        </p:nvSpPr>
        <p:spPr>
          <a:xfrm>
            <a:off x="9369360" y="6886440"/>
            <a:ext cx="190080" cy="195120"/>
          </a:xfrm>
          <a:prstGeom prst="rect">
            <a:avLst/>
          </a:prstGeom>
          <a:noFill/>
          <a:ln>
            <a:noFill/>
          </a:ln>
        </p:spPr>
        <p:txBody>
          <a:bodyPr wrap="square" lIns="90000" tIns="45000" rIns="90000" bIns="45000" anchor="t" anchorCtr="0"/>
          <a:lstStyle>
            <a:lvl1pPr marL="0" marR="0" lvl="0" indent="0" algn="r" rtl="0" hangingPunct="0">
              <a:lnSpc>
                <a:spcPct val="96000"/>
              </a:lnSpc>
              <a:spcBef>
                <a:spcPts val="0"/>
              </a:spcBef>
              <a:spcAft>
                <a:spcPts val="0"/>
              </a:spcAft>
              <a:buNone/>
              <a:tabLst>
                <a:tab pos="444599" algn="l"/>
                <a:tab pos="888840" algn="l"/>
                <a:tab pos="1346040" algn="l"/>
                <a:tab pos="1790640" algn="l"/>
                <a:tab pos="2235240" algn="l"/>
                <a:tab pos="2692440" algn="l"/>
                <a:tab pos="3137039" algn="l"/>
                <a:tab pos="3581279" algn="l"/>
                <a:tab pos="4038479" algn="l"/>
                <a:tab pos="4483080" algn="l"/>
                <a:tab pos="4940280" algn="l"/>
                <a:tab pos="5384880" algn="l"/>
                <a:tab pos="5829480" algn="l"/>
                <a:tab pos="6286679" algn="l"/>
                <a:tab pos="6730920" algn="l"/>
                <a:tab pos="7175519" algn="l"/>
                <a:tab pos="7632719" algn="l"/>
                <a:tab pos="8077320" algn="l"/>
                <a:tab pos="8534520" algn="l"/>
                <a:tab pos="8978760" algn="l"/>
              </a:tabLst>
              <a:defRPr lang="nl-NL" sz="1400" b="0" i="0" u="none" strike="noStrike" kern="1200" spc="0" baseline="0">
                <a:solidFill>
                  <a:srgbClr val="000000"/>
                </a:solidFill>
                <a:latin typeface="Helvetica" pitchFamily="18"/>
                <a:ea typeface="Helvetica" pitchFamily="2"/>
                <a:cs typeface="Helvetica" pitchFamily="2"/>
              </a:defRPr>
            </a:lvl1pPr>
          </a:lstStyle>
          <a:p>
            <a:pPr lvl="0"/>
            <a:fld id="{A1226116-C76F-41A7-B5CA-E84A42DCDACC}" type="slidenum">
              <a:t>‹nr.›</a:t>
            </a:fld>
            <a:fld id="{752684C5-FF9B-4F42-86ED-1B7E8A2902E8}" type="slidenum">
              <a:t>‹nr.›</a:t>
            </a:fld>
            <a:endParaRPr lang="nl-NL"/>
          </a:p>
        </p:txBody>
      </p:sp>
      <p:sp>
        <p:nvSpPr>
          <p:cNvPr id="3" name="Tijdelijke aanduiding voor titel 2"/>
          <p:cNvSpPr txBox="1">
            <a:spLocks noGrp="1"/>
          </p:cNvSpPr>
          <p:nvPr>
            <p:ph type="title"/>
          </p:nvPr>
        </p:nvSpPr>
        <p:spPr>
          <a:xfrm>
            <a:off x="503280" y="301320"/>
            <a:ext cx="9063360" cy="1261440"/>
          </a:xfrm>
          <a:prstGeom prst="rect">
            <a:avLst/>
          </a:prstGeom>
          <a:noFill/>
          <a:ln>
            <a:noFill/>
          </a:ln>
        </p:spPr>
        <p:txBody>
          <a:bodyPr wrap="square" lIns="0" tIns="0" rIns="0" bIns="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nl-NL"/>
          </a:p>
        </p:txBody>
      </p:sp>
      <p:sp>
        <p:nvSpPr>
          <p:cNvPr id="4" name="Tijdelijke aanduiding voor tekst 3"/>
          <p:cNvSpPr txBox="1">
            <a:spLocks noGrp="1"/>
          </p:cNvSpPr>
          <p:nvPr>
            <p:ph type="body" idx="1"/>
          </p:nvPr>
        </p:nvSpPr>
        <p:spPr>
          <a:xfrm>
            <a:off x="503280" y="1767960"/>
            <a:ext cx="9063360" cy="4986720"/>
          </a:xfrm>
          <a:prstGeom prst="rect">
            <a:avLst/>
          </a:prstGeom>
          <a:noFill/>
          <a:ln>
            <a:noFill/>
          </a:ln>
        </p:spPr>
        <p:txBody>
          <a:bodyPr wrap="square" lIns="0" tIns="0" rIns="0" bIns="0" anchor="t" anchorCtr="0"/>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0">
        <a:buNone/>
        <a:tabLst/>
        <a:defRPr lang="nl-NL" sz="4400" b="0" i="0" u="none" strike="noStrike" kern="1200">
          <a:ln>
            <a:noFill/>
          </a:ln>
          <a:latin typeface="Arial" pitchFamily="18"/>
          <a:ea typeface="Arial" pitchFamily="2"/>
          <a:cs typeface="Tahoma" pitchFamily="2"/>
        </a:defRPr>
      </a:lvl1pPr>
    </p:titleStyle>
    <p:bodyStyle>
      <a:lvl1pPr marL="432000" marR="0" lvl="0" indent="-324000" algn="l" rtl="0" hangingPunct="0">
        <a:lnSpc>
          <a:spcPct val="96000"/>
        </a:lnSpc>
        <a:spcBef>
          <a:spcPts val="0"/>
        </a:spcBef>
        <a:spcAft>
          <a:spcPts val="1414"/>
        </a:spcAft>
        <a:buSzPct val="45000"/>
        <a:buFont typeface="StarSymbol"/>
        <a:buChar char="●"/>
        <a:tabLst/>
        <a:defRPr lang="nl-NL" sz="3200" b="0" i="0" u="none" strike="noStrike" kern="1200" spc="0" baseline="0">
          <a:solidFill>
            <a:srgbClr val="000000"/>
          </a:solidFill>
          <a:latin typeface="Arial"/>
          <a:ea typeface="Arial"/>
          <a:cs typeface="Arial"/>
        </a:defRPr>
      </a:lvl1pPr>
      <a:lvl2pPr marL="864000" marR="0" lvl="1" indent="-324000" algn="l" rtl="0" hangingPunct="0">
        <a:lnSpc>
          <a:spcPct val="96000"/>
        </a:lnSpc>
        <a:spcBef>
          <a:spcPts val="0"/>
        </a:spcBef>
        <a:spcAft>
          <a:spcPts val="1134"/>
        </a:spcAft>
        <a:buSzPct val="45000"/>
        <a:buFont typeface="StarSymbol"/>
        <a:buChar char="●"/>
        <a:tabLst/>
        <a:defRPr lang="nl-NL" sz="3200" b="0" i="0" u="none" strike="noStrike" kern="1200" spc="0" baseline="0">
          <a:solidFill>
            <a:srgbClr val="000000"/>
          </a:solidFill>
          <a:latin typeface="Arial"/>
          <a:ea typeface="Arial"/>
          <a:cs typeface="Arial"/>
        </a:defRPr>
      </a:lvl2pPr>
      <a:lvl3pPr marL="1296000" marR="0" lvl="2" indent="-288000" algn="l" rtl="0" hangingPunct="0">
        <a:lnSpc>
          <a:spcPct val="96000"/>
        </a:lnSpc>
        <a:spcBef>
          <a:spcPts val="0"/>
        </a:spcBef>
        <a:spcAft>
          <a:spcPts val="850"/>
        </a:spcAft>
        <a:buSzPct val="75000"/>
        <a:buFont typeface="StarSymbol"/>
        <a:buChar char="–"/>
        <a:tabLst/>
        <a:defRPr lang="nl-NL" sz="3200" b="0" i="0" u="none" strike="noStrike" kern="1200" spc="0" baseline="0">
          <a:solidFill>
            <a:srgbClr val="000000"/>
          </a:solidFill>
          <a:latin typeface="Arial"/>
          <a:ea typeface="Arial"/>
          <a:cs typeface="Arial"/>
        </a:defRPr>
      </a:lvl3pPr>
      <a:lvl4pPr marL="1728000" marR="0" lvl="3" indent="-216000" algn="l" rtl="0" hangingPunct="0">
        <a:lnSpc>
          <a:spcPct val="96000"/>
        </a:lnSpc>
        <a:spcBef>
          <a:spcPts val="0"/>
        </a:spcBef>
        <a:spcAft>
          <a:spcPts val="564"/>
        </a:spcAft>
        <a:buSzPct val="45000"/>
        <a:buFont typeface="StarSymbol"/>
        <a:buChar char="●"/>
        <a:tabLst/>
        <a:defRPr lang="nl-NL" sz="3200" b="0" i="0" u="none" strike="noStrike" kern="1200" spc="0" baseline="0">
          <a:solidFill>
            <a:srgbClr val="000000"/>
          </a:solidFill>
          <a:latin typeface="Arial"/>
          <a:ea typeface="Arial"/>
          <a:cs typeface="Arial"/>
        </a:defRPr>
      </a:lvl4pPr>
      <a:lvl5pPr marL="2160000" marR="0" lvl="4" indent="-216000" algn="l" rtl="0" hangingPunct="0">
        <a:lnSpc>
          <a:spcPct val="96000"/>
        </a:lnSpc>
        <a:spcBef>
          <a:spcPts val="0"/>
        </a:spcBef>
        <a:spcAft>
          <a:spcPts val="286"/>
        </a:spcAft>
        <a:buSzPct val="75000"/>
        <a:buFont typeface="StarSymbol"/>
        <a:buChar char="–"/>
        <a:tabLst/>
        <a:defRPr lang="nl-NL" sz="2000" b="0" i="0" u="none" strike="noStrike" kern="1200" spc="0" baseline="0">
          <a:solidFill>
            <a:srgbClr val="000000"/>
          </a:solidFill>
          <a:latin typeface="Arial"/>
          <a:ea typeface="Arial"/>
          <a:cs typeface="Arial"/>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18"/>
          <p:cNvSpPr txBox="1">
            <a:spLocks noGrp="1"/>
          </p:cNvSpPr>
          <p:nvPr>
            <p:ph type="title"/>
          </p:nvPr>
        </p:nvSpPr>
        <p:spPr>
          <a:xfrm>
            <a:off x="503280" y="287280"/>
            <a:ext cx="9054720" cy="2020319"/>
          </a:xfrm>
          <a:prstGeom prst="rect">
            <a:avLst/>
          </a:prstGeom>
          <a:noFill/>
          <a:ln>
            <a:noFill/>
          </a:ln>
        </p:spPr>
        <p:txBody>
          <a:bodyPr wrap="square" lIns="90000" tIns="45000" rIns="90000" bIns="45000" anchor="t" anchorCtr="1">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nl-NL"/>
              <a:t>Klik om de opmaak van de titeltekst te bewerkenClick to add title</a:t>
            </a:r>
          </a:p>
        </p:txBody>
      </p:sp>
      <p:sp>
        <p:nvSpPr>
          <p:cNvPr id="3" name="Shape 19"/>
          <p:cNvSpPr txBox="1">
            <a:spLocks noGrp="1"/>
          </p:cNvSpPr>
          <p:nvPr>
            <p:ph type="body" idx="1"/>
          </p:nvPr>
        </p:nvSpPr>
        <p:spPr>
          <a:xfrm>
            <a:off x="503280" y="1768320"/>
            <a:ext cx="9054720" cy="5008320"/>
          </a:xfrm>
          <a:prstGeom prst="rect">
            <a:avLst/>
          </a:prstGeom>
          <a:noFill/>
          <a:ln>
            <a:noFill/>
          </a:ln>
        </p:spPr>
        <p:txBody>
          <a:bodyPr wrap="square" lIns="90000" tIns="45000" rIns="90000" bIns="45000" anchor="t" anchorCtr="0">
            <a:spAutoFit/>
          </a:bodyPr>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lvl="0"/>
            <a:r>
              <a:rPr lang="nl-NL"/>
              <a:t>Klik om de opmaak van de overzichtstekst te bewerken</a:t>
            </a:r>
          </a:p>
          <a:p>
            <a:pPr lvl="1"/>
            <a:r>
              <a:rPr lang="nl-NL"/>
              <a:t>Tweede overzichtsniveau</a:t>
            </a:r>
          </a:p>
          <a:p>
            <a:pPr lvl="2"/>
            <a:r>
              <a:rPr lang="nl-NL"/>
              <a:t>Derde overzichtsniveau</a:t>
            </a:r>
          </a:p>
          <a:p>
            <a:pPr lvl="3"/>
            <a:r>
              <a:rPr lang="nl-NL"/>
              <a:t>Vierde overzichtsniveau</a:t>
            </a:r>
          </a:p>
          <a:p>
            <a:pPr lvl="4"/>
            <a:r>
              <a:rPr lang="nl-NL"/>
              <a:t>Vijfde overzichtsniveau</a:t>
            </a:r>
          </a:p>
          <a:p>
            <a:pPr lvl="5"/>
            <a:r>
              <a:rPr lang="nl-NL"/>
              <a:t>Zesde overzichtsniveau</a:t>
            </a:r>
          </a:p>
          <a:p>
            <a:pPr lvl="6"/>
            <a:r>
              <a:rPr lang="nl-NL"/>
              <a:t>Zevende overzichtsniveau</a:t>
            </a:r>
          </a:p>
          <a:p>
            <a:pPr lvl="7"/>
            <a:r>
              <a:rPr lang="nl-NL"/>
              <a:t>Achtste overzichtsniveau</a:t>
            </a:r>
          </a:p>
          <a:p>
            <a:pPr lvl="0"/>
            <a:r>
              <a:rPr lang="nl-NL"/>
              <a:t>Negende overzichtsniveauClick to add text</a:t>
            </a:r>
          </a:p>
        </p:txBody>
      </p:sp>
      <p:sp>
        <p:nvSpPr>
          <p:cNvPr id="4" name="Shape 20"/>
          <p:cNvSpPr txBox="1">
            <a:spLocks noGrp="1"/>
          </p:cNvSpPr>
          <p:nvPr>
            <p:ph type="sldNum" sz="quarter" idx="4"/>
          </p:nvPr>
        </p:nvSpPr>
        <p:spPr>
          <a:xfrm>
            <a:off x="9369360" y="6886440"/>
            <a:ext cx="190080" cy="195120"/>
          </a:xfrm>
          <a:prstGeom prst="rect">
            <a:avLst/>
          </a:prstGeom>
          <a:noFill/>
          <a:ln>
            <a:noFill/>
          </a:ln>
        </p:spPr>
        <p:txBody>
          <a:bodyPr wrap="square" lIns="90000" tIns="45000" rIns="90000" bIns="45000" anchor="t" anchorCtr="0"/>
          <a:lstStyle>
            <a:lvl1pPr marL="0" marR="0" lvl="0" indent="0" algn="r" rtl="0" hangingPunct="0">
              <a:lnSpc>
                <a:spcPct val="96000"/>
              </a:lnSpc>
              <a:spcBef>
                <a:spcPts val="0"/>
              </a:spcBef>
              <a:spcAft>
                <a:spcPts val="0"/>
              </a:spcAft>
              <a:buNone/>
              <a:tabLst>
                <a:tab pos="444599" algn="l"/>
                <a:tab pos="888840" algn="l"/>
                <a:tab pos="1346040" algn="l"/>
                <a:tab pos="1790640" algn="l"/>
                <a:tab pos="2235240" algn="l"/>
                <a:tab pos="2692440" algn="l"/>
                <a:tab pos="3137039" algn="l"/>
                <a:tab pos="3581279" algn="l"/>
                <a:tab pos="4038479" algn="l"/>
                <a:tab pos="4483080" algn="l"/>
                <a:tab pos="4940280" algn="l"/>
                <a:tab pos="5384880" algn="l"/>
                <a:tab pos="5829480" algn="l"/>
                <a:tab pos="6286679" algn="l"/>
                <a:tab pos="6730920" algn="l"/>
                <a:tab pos="7175519" algn="l"/>
                <a:tab pos="7632719" algn="l"/>
                <a:tab pos="8077320" algn="l"/>
                <a:tab pos="8534520" algn="l"/>
                <a:tab pos="8978760" algn="l"/>
              </a:tabLst>
              <a:defRPr lang="nl-NL" sz="1400" b="0" i="0" u="none" strike="noStrike" kern="1200" spc="0" baseline="0">
                <a:solidFill>
                  <a:srgbClr val="000000"/>
                </a:solidFill>
                <a:latin typeface="Helvetica" pitchFamily="18"/>
                <a:ea typeface="Helvetica" pitchFamily="2"/>
                <a:cs typeface="Helvetica" pitchFamily="2"/>
              </a:defRPr>
            </a:lvl1pPr>
          </a:lstStyle>
          <a:p>
            <a:pPr lvl="0"/>
            <a:fld id="{FC64365D-2914-4945-AB61-35C36F81C95D}" type="slidenum">
              <a:t>‹nr.›</a:t>
            </a:fld>
            <a:fld id="{7EF66D89-00F9-4B78-ABE3-9F099EB7EBE5}" type="slidenum">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0">
        <a:lnSpc>
          <a:spcPct val="96000"/>
        </a:lnSpc>
        <a:spcBef>
          <a:spcPts val="0"/>
        </a:spcBef>
        <a:spcAft>
          <a:spcPts val="0"/>
        </a:spcAft>
        <a:buSzPct val="45000"/>
        <a:buFont typeface="StarSymbol"/>
        <a:buChar char="●"/>
        <a:tabLst/>
        <a:defRPr lang="nl-NL" sz="4400" b="0" i="0" u="none" strike="noStrike" kern="1200" spc="0" baseline="0">
          <a:ln>
            <a:noFill/>
          </a:ln>
          <a:solidFill>
            <a:srgbClr val="000000"/>
          </a:solidFill>
          <a:latin typeface="Arial" pitchFamily="18"/>
          <a:ea typeface="Arial" pitchFamily="2"/>
          <a:cs typeface="Arial" pitchFamily="2"/>
        </a:defRPr>
      </a:lvl1pPr>
    </p:titleStyle>
    <p:bodyStyle>
      <a:lvl1pPr marL="432000" marR="0" lvl="0" indent="-324000" algn="l" rtl="0" hangingPunct="0">
        <a:lnSpc>
          <a:spcPct val="96000"/>
        </a:lnSpc>
        <a:spcBef>
          <a:spcPts val="0"/>
        </a:spcBef>
        <a:spcAft>
          <a:spcPts val="1414"/>
        </a:spcAft>
        <a:buSzPct val="45000"/>
        <a:buFont typeface="StarSymbol"/>
        <a:buChar char="●"/>
        <a:tabLst/>
        <a:defRPr lang="nl-NL" sz="3200" b="0" i="0" u="none" strike="noStrike" kern="1200" spc="0" baseline="0">
          <a:solidFill>
            <a:srgbClr val="000000"/>
          </a:solidFill>
          <a:latin typeface="Arial"/>
          <a:ea typeface="Arial"/>
          <a:cs typeface="Arial"/>
        </a:defRPr>
      </a:lvl1pPr>
      <a:lvl2pPr marL="864000" marR="0" lvl="1" indent="-324000" algn="l" rtl="0" hangingPunct="0">
        <a:lnSpc>
          <a:spcPct val="96000"/>
        </a:lnSpc>
        <a:spcBef>
          <a:spcPts val="0"/>
        </a:spcBef>
        <a:spcAft>
          <a:spcPts val="1134"/>
        </a:spcAft>
        <a:buSzPct val="45000"/>
        <a:buFont typeface="StarSymbol"/>
        <a:buChar char="●"/>
        <a:tabLst/>
        <a:defRPr lang="nl-NL" sz="3200" b="0" i="0" u="none" strike="noStrike" kern="1200" spc="0" baseline="0">
          <a:solidFill>
            <a:srgbClr val="000000"/>
          </a:solidFill>
          <a:latin typeface="Arial"/>
          <a:ea typeface="Arial"/>
          <a:cs typeface="Arial"/>
        </a:defRPr>
      </a:lvl2pPr>
      <a:lvl3pPr marL="1296000" marR="0" lvl="2" indent="-288000" algn="l" rtl="0" hangingPunct="0">
        <a:lnSpc>
          <a:spcPct val="96000"/>
        </a:lnSpc>
        <a:spcBef>
          <a:spcPts val="0"/>
        </a:spcBef>
        <a:spcAft>
          <a:spcPts val="850"/>
        </a:spcAft>
        <a:buSzPct val="75000"/>
        <a:buFont typeface="StarSymbol"/>
        <a:buChar char="–"/>
        <a:tabLst/>
        <a:defRPr lang="nl-NL" sz="3200" b="0" i="0" u="none" strike="noStrike" kern="1200" spc="0" baseline="0">
          <a:solidFill>
            <a:srgbClr val="000000"/>
          </a:solidFill>
          <a:latin typeface="Arial"/>
          <a:ea typeface="Arial"/>
          <a:cs typeface="Arial"/>
        </a:defRPr>
      </a:lvl3pPr>
      <a:lvl4pPr marL="1728000" marR="0" lvl="3" indent="-216000" algn="l" rtl="0" hangingPunct="0">
        <a:lnSpc>
          <a:spcPct val="96000"/>
        </a:lnSpc>
        <a:spcBef>
          <a:spcPts val="0"/>
        </a:spcBef>
        <a:spcAft>
          <a:spcPts val="564"/>
        </a:spcAft>
        <a:buSzPct val="45000"/>
        <a:buFont typeface="StarSymbol"/>
        <a:buChar char="●"/>
        <a:tabLst/>
        <a:defRPr lang="nl-NL" sz="3200" b="0" i="0" u="none" strike="noStrike" kern="1200" spc="0" baseline="0">
          <a:solidFill>
            <a:srgbClr val="000000"/>
          </a:solidFill>
          <a:latin typeface="Arial"/>
          <a:ea typeface="Arial"/>
          <a:cs typeface="Arial"/>
        </a:defRPr>
      </a:lvl4pPr>
      <a:lvl5pPr marL="2160000" marR="0" lvl="4" indent="-216000" algn="l" rtl="0" hangingPunct="0">
        <a:lnSpc>
          <a:spcPct val="96000"/>
        </a:lnSpc>
        <a:spcBef>
          <a:spcPts val="0"/>
        </a:spcBef>
        <a:spcAft>
          <a:spcPts val="286"/>
        </a:spcAft>
        <a:buSzPct val="75000"/>
        <a:buFont typeface="StarSymbol"/>
        <a:buChar char="–"/>
        <a:tabLst/>
        <a:defRPr lang="nl-NL" sz="2000" b="0" i="0" u="none" strike="noStrike" kern="1200" spc="0" baseline="0">
          <a:solidFill>
            <a:srgbClr val="000000"/>
          </a:solidFill>
          <a:latin typeface="Arial"/>
          <a:ea typeface="Arial"/>
          <a:cs typeface="Arial"/>
        </a:defRPr>
      </a:lvl5pPr>
      <a:lvl6pPr marL="2592000" marR="0" lvl="5" indent="-216000" algn="l" rtl="0" hangingPunct="0">
        <a:lnSpc>
          <a:spcPct val="96000"/>
        </a:lnSpc>
        <a:spcBef>
          <a:spcPts val="0"/>
        </a:spcBef>
        <a:spcAft>
          <a:spcPts val="286"/>
        </a:spcAft>
        <a:buSzPct val="45000"/>
        <a:buFont typeface="StarSymbol"/>
        <a:buChar char="●"/>
        <a:tabLst/>
        <a:defRPr lang="nl-NL" sz="2000" b="0" i="0" u="none" strike="noStrike" kern="1200" spc="0" baseline="0">
          <a:solidFill>
            <a:srgbClr val="000000"/>
          </a:solidFill>
          <a:latin typeface="Arial"/>
          <a:ea typeface="Arial"/>
          <a:cs typeface="Arial"/>
        </a:defRPr>
      </a:lvl6pPr>
      <a:lvl7pPr marL="3024000" marR="0" lvl="6" indent="-216000" algn="l" rtl="0" hangingPunct="0">
        <a:lnSpc>
          <a:spcPct val="96000"/>
        </a:lnSpc>
        <a:spcBef>
          <a:spcPts val="0"/>
        </a:spcBef>
        <a:spcAft>
          <a:spcPts val="286"/>
        </a:spcAft>
        <a:buSzPct val="45000"/>
        <a:buFont typeface="StarSymbol"/>
        <a:buChar char="●"/>
        <a:tabLst/>
        <a:defRPr lang="nl-NL" sz="2000" b="0" i="0" u="none" strike="noStrike" kern="1200" spc="0" baseline="0">
          <a:solidFill>
            <a:srgbClr val="000000"/>
          </a:solidFill>
          <a:latin typeface="Arial"/>
          <a:ea typeface="Arial"/>
          <a:cs typeface="Arial"/>
        </a:defRPr>
      </a:lvl7pPr>
      <a:lvl8pPr marL="3456000" marR="0" lvl="7" indent="-216000" algn="l" rtl="0" hangingPunct="0">
        <a:lnSpc>
          <a:spcPct val="96000"/>
        </a:lnSpc>
        <a:spcBef>
          <a:spcPts val="0"/>
        </a:spcBef>
        <a:spcAft>
          <a:spcPts val="286"/>
        </a:spcAft>
        <a:buSzPct val="45000"/>
        <a:buFont typeface="StarSymbol"/>
        <a:buChar char="●"/>
        <a:tabLst/>
        <a:defRPr lang="nl-NL" sz="2000" b="0" i="0" u="none" strike="noStrike" kern="1200" spc="0" baseline="0">
          <a:solidFill>
            <a:srgbClr val="000000"/>
          </a:solidFill>
          <a:latin typeface="Arial"/>
          <a:ea typeface="Arial"/>
          <a:cs typeface="Arial"/>
        </a:defRPr>
      </a:lvl8pPr>
      <a:lvl9pPr marL="432000" marR="0" lvl="0" indent="-324000" algn="l" rtl="0" hangingPunct="0">
        <a:lnSpc>
          <a:spcPct val="96000"/>
        </a:lnSpc>
        <a:spcBef>
          <a:spcPts val="0"/>
        </a:spcBef>
        <a:spcAft>
          <a:spcPts val="1414"/>
        </a:spcAft>
        <a:buSzPct val="45000"/>
        <a:buFont typeface="StarSymbol"/>
        <a:buChar char="●"/>
        <a:tabLst/>
        <a:defRPr lang="nl-NL" sz="3200" b="0" i="0" u="none" strike="noStrike" kern="1200" spc="0" baseline="0">
          <a:solidFill>
            <a:srgbClr val="000000"/>
          </a:solidFill>
          <a:latin typeface="Arial"/>
          <a:ea typeface="Arial"/>
          <a:cs typeface="Arial"/>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image.png"/>
          <p:cNvPicPr preferRelativeResize="0">
            <a:picLocks/>
          </p:cNvPicPr>
          <p:nvPr/>
        </p:nvPicPr>
        <p:blipFill>
          <a:blip r:embed="rId3">
            <a:lum/>
            <a:alphaModFix/>
          </a:blip>
          <a:srcRect/>
          <a:stretch>
            <a:fillRect/>
          </a:stretch>
        </p:blipFill>
        <p:spPr>
          <a:xfrm>
            <a:off x="211014" y="249858"/>
            <a:ext cx="9649072" cy="7128792"/>
          </a:xfrm>
          <a:prstGeom prst="rect">
            <a:avLst/>
          </a:prstGeom>
          <a:noFill/>
          <a:ln>
            <a:noFill/>
          </a:ln>
        </p:spPr>
      </p:pic>
      <p:sp>
        <p:nvSpPr>
          <p:cNvPr id="3" name="Tekstvak 2"/>
          <p:cNvSpPr txBox="1"/>
          <p:nvPr/>
        </p:nvSpPr>
        <p:spPr>
          <a:xfrm>
            <a:off x="643062" y="4426322"/>
            <a:ext cx="7416824" cy="2123658"/>
          </a:xfrm>
          <a:prstGeom prst="rect">
            <a:avLst/>
          </a:prstGeom>
          <a:noFill/>
        </p:spPr>
        <p:txBody>
          <a:bodyPr wrap="square" rtlCol="0">
            <a:spAutoFit/>
          </a:bodyPr>
          <a:lstStyle/>
          <a:p>
            <a:r>
              <a:rPr lang="nl-NL" sz="6600" dirty="0" err="1" smtClean="0">
                <a:solidFill>
                  <a:schemeClr val="bg1"/>
                </a:solidFill>
              </a:rPr>
              <a:t>Psycho</a:t>
            </a:r>
            <a:r>
              <a:rPr lang="nl-NL" sz="6600" dirty="0" smtClean="0">
                <a:solidFill>
                  <a:schemeClr val="bg1"/>
                </a:solidFill>
              </a:rPr>
              <a:t>-educatie bij angststoornissen</a:t>
            </a:r>
            <a:endParaRPr lang="nl-NL" sz="6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tangle 1"/>
          <p:cNvSpPr txBox="1">
            <a:spLocks noGrp="1"/>
          </p:cNvSpPr>
          <p:nvPr>
            <p:ph type="title"/>
          </p:nvPr>
        </p:nvSpPr>
        <p:spPr>
          <a:xfrm>
            <a:off x="502920" y="331560"/>
            <a:ext cx="9052920" cy="7336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tabLst>
                <a:tab pos="0" algn="l"/>
                <a:tab pos="447479" algn="l"/>
                <a:tab pos="896399" algn="l"/>
                <a:tab pos="1344960" algn="l"/>
                <a:tab pos="1793880" algn="l"/>
                <a:tab pos="2242800" algn="l"/>
                <a:tab pos="2691720" algn="l"/>
                <a:tab pos="3140639" algn="l"/>
                <a:tab pos="3589560" algn="l"/>
                <a:tab pos="4038479" algn="l"/>
                <a:tab pos="4487400" algn="l"/>
                <a:tab pos="4936320" algn="l"/>
                <a:tab pos="5385240" algn="l"/>
                <a:tab pos="5834160" algn="l"/>
                <a:tab pos="6283080" algn="l"/>
                <a:tab pos="6732000" algn="l"/>
                <a:tab pos="7180920" algn="l"/>
                <a:tab pos="7629840" algn="l"/>
                <a:tab pos="8078760" algn="l"/>
                <a:tab pos="8527680" algn="l"/>
                <a:tab pos="8976600" algn="l"/>
              </a:tabLst>
            </a:pPr>
            <a:r>
              <a:rPr lang="nl-NL"/>
              <a:t>Casus Mw. van D</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836719" y="296002"/>
            <a:ext cx="6076080" cy="70106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hape 43"/>
          <p:cNvSpPr txBox="1">
            <a:spLocks noGrp="1"/>
          </p:cNvSpPr>
          <p:nvPr>
            <p:ph type="title" idx="4294967295"/>
          </p:nvPr>
        </p:nvSpPr>
        <p:spPr>
          <a:xfrm>
            <a:off x="503280" y="287280"/>
            <a:ext cx="9054720" cy="7336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nl-NL"/>
              <a:t>Casus Henk</a:t>
            </a:r>
          </a:p>
        </p:txBody>
      </p:sp>
      <p:sp>
        <p:nvSpPr>
          <p:cNvPr id="3" name="Shape 44"/>
          <p:cNvSpPr txBox="1">
            <a:spLocks noGrp="1"/>
          </p:cNvSpPr>
          <p:nvPr>
            <p:ph type="body" idx="4294967295"/>
          </p:nvPr>
        </p:nvSpPr>
        <p:spPr>
          <a:xfrm>
            <a:off x="503280" y="1768320"/>
            <a:ext cx="9054720" cy="3645570"/>
          </a:xfrm>
        </p:spPr>
        <p:txBody>
          <a:bodyPr/>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marL="0" lvl="0" indent="0">
              <a:spcAft>
                <a:spcPts val="1414"/>
              </a:spcAft>
              <a:buSzPct val="100000"/>
              <a:buChar char="•"/>
            </a:pPr>
            <a:r>
              <a:rPr lang="nl-NL" dirty="0" smtClean="0">
                <a:cs typeface="Arial"/>
              </a:rPr>
              <a:t> Vrachtwagenchauffeur</a:t>
            </a:r>
            <a:r>
              <a:rPr lang="nl-NL" dirty="0">
                <a:cs typeface="Arial"/>
              </a:rPr>
              <a:t>, 45 </a:t>
            </a:r>
            <a:r>
              <a:rPr lang="nl-NL" dirty="0" err="1">
                <a:cs typeface="Arial"/>
              </a:rPr>
              <a:t>jr</a:t>
            </a:r>
            <a:endParaRPr lang="nl-NL" dirty="0">
              <a:cs typeface="Arial"/>
            </a:endParaRPr>
          </a:p>
          <a:p>
            <a:pPr marL="0" lvl="0" indent="0">
              <a:spcAft>
                <a:spcPts val="1414"/>
              </a:spcAft>
              <a:buSzPct val="100000"/>
              <a:buChar char="•"/>
            </a:pPr>
            <a:r>
              <a:rPr lang="nl-NL" dirty="0" smtClean="0">
                <a:cs typeface="Arial"/>
              </a:rPr>
              <a:t> In Zweden, druk verkeer, harde regen</a:t>
            </a:r>
            <a:endParaRPr lang="nl-NL" dirty="0">
              <a:cs typeface="Arial"/>
            </a:endParaRPr>
          </a:p>
          <a:p>
            <a:pPr marL="0" lvl="0" indent="0">
              <a:spcAft>
                <a:spcPts val="1414"/>
              </a:spcAft>
              <a:buSzPct val="100000"/>
              <a:buChar char="•"/>
            </a:pPr>
            <a:r>
              <a:rPr lang="nl-NL" dirty="0" smtClean="0">
                <a:cs typeface="Arial"/>
              </a:rPr>
              <a:t> </a:t>
            </a:r>
            <a:r>
              <a:rPr lang="nl-NL" dirty="0" err="1" smtClean="0">
                <a:cs typeface="Arial"/>
              </a:rPr>
              <a:t>Gestresst</a:t>
            </a:r>
            <a:r>
              <a:rPr lang="nl-NL" dirty="0">
                <a:cs typeface="Arial"/>
              </a:rPr>
              <a:t>, hij is nl. wat laat</a:t>
            </a:r>
          </a:p>
          <a:p>
            <a:pPr marL="0" lvl="0" indent="0">
              <a:spcAft>
                <a:spcPts val="1414"/>
              </a:spcAft>
              <a:buSzPct val="100000"/>
              <a:buChar char="•"/>
            </a:pPr>
            <a:r>
              <a:rPr lang="nl-NL" dirty="0" smtClean="0">
                <a:cs typeface="Arial"/>
              </a:rPr>
              <a:t> Hij </a:t>
            </a:r>
            <a:r>
              <a:rPr lang="nl-NL" dirty="0">
                <a:cs typeface="Arial"/>
              </a:rPr>
              <a:t>rijdt straat in met truck/oplegger en denkt opeens</a:t>
            </a:r>
            <a:r>
              <a:rPr lang="nl-NL" dirty="0" smtClean="0">
                <a:cs typeface="Arial"/>
              </a:rPr>
              <a:t>: </a:t>
            </a:r>
            <a:r>
              <a:rPr lang="nl-NL" sz="3200" dirty="0" smtClean="0">
                <a:cs typeface="Arial"/>
              </a:rPr>
              <a:t>“</a:t>
            </a:r>
            <a:r>
              <a:rPr lang="nl-NL" sz="3200" dirty="0" err="1" smtClean="0">
                <a:cs typeface="Arial"/>
              </a:rPr>
              <a:t>oohhh</a:t>
            </a:r>
            <a:r>
              <a:rPr lang="nl-NL" sz="3200" dirty="0" smtClean="0">
                <a:cs typeface="Arial"/>
              </a:rPr>
              <a:t>…. </a:t>
            </a:r>
            <a:r>
              <a:rPr lang="nl-NL" dirty="0">
                <a:cs typeface="Arial"/>
              </a:rPr>
              <a:t>h</a:t>
            </a:r>
            <a:r>
              <a:rPr lang="nl-NL" sz="3200" dirty="0" smtClean="0">
                <a:cs typeface="Arial"/>
              </a:rPr>
              <a:t>ier </a:t>
            </a:r>
            <a:r>
              <a:rPr lang="nl-NL" sz="3200" dirty="0">
                <a:cs typeface="Arial"/>
              </a:rPr>
              <a:t>kom ik nóóit meer uit’</a:t>
            </a:r>
          </a:p>
          <a:p>
            <a:pPr marL="0" lvl="0" indent="0">
              <a:spcAft>
                <a:spcPts val="1414"/>
              </a:spcAft>
              <a:buSzPct val="100000"/>
              <a:buChar char="•"/>
            </a:pPr>
            <a:r>
              <a:rPr lang="nl-NL" dirty="0" smtClean="0">
                <a:cs typeface="Arial"/>
              </a:rPr>
              <a:t> Vervolgens </a:t>
            </a:r>
            <a:r>
              <a:rPr lang="nl-NL" dirty="0">
                <a:cs typeface="Arial"/>
              </a:rPr>
              <a:t>aanval POB, </a:t>
            </a:r>
            <a:r>
              <a:rPr lang="nl-NL" dirty="0" err="1">
                <a:cs typeface="Arial"/>
              </a:rPr>
              <a:t>etc</a:t>
            </a:r>
            <a:endParaRPr lang="nl-NL" dirty="0">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hape 46"/>
          <p:cNvSpPr txBox="1">
            <a:spLocks noGrp="1"/>
          </p:cNvSpPr>
          <p:nvPr>
            <p:ph type="title" idx="4294967295"/>
          </p:nvPr>
        </p:nvSpPr>
        <p:spPr>
          <a:xfrm>
            <a:off x="503280" y="465120"/>
            <a:ext cx="9061200" cy="1351800"/>
          </a:xfrm>
        </p:spPr>
        <p:txBody>
          <a:bodyP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nl-NL">
              <a:cs typeface="Tahoma" pitchFamily="2"/>
            </a:endParaRPr>
          </a:p>
        </p:txBody>
      </p:sp>
      <p:sp>
        <p:nvSpPr>
          <p:cNvPr id="3" name="Shape 47"/>
          <p:cNvSpPr txBox="1">
            <a:spLocks noGrp="1"/>
          </p:cNvSpPr>
          <p:nvPr>
            <p:ph type="body" idx="4294967295"/>
          </p:nvPr>
        </p:nvSpPr>
        <p:spPr>
          <a:xfrm>
            <a:off x="503280" y="1768320"/>
            <a:ext cx="9061200" cy="5077080"/>
          </a:xfrm>
        </p:spPr>
        <p:txBody>
          <a:bodyPr/>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endParaRPr lang="nl-NL"/>
          </a:p>
        </p:txBody>
      </p:sp>
      <p:pic>
        <p:nvPicPr>
          <p:cNvPr id="4" name="image.jpg"/>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158113" y="105842"/>
            <a:ext cx="9563790" cy="73882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287280"/>
            <a:ext cx="9054720" cy="74092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nl-NL" dirty="0"/>
              <a:t>Paniekcirkel bij SOLK</a:t>
            </a:r>
          </a:p>
        </p:txBody>
      </p:sp>
      <p:sp>
        <p:nvSpPr>
          <p:cNvPr id="3" name="Tijdelijke aanduiding voor inhoud 2"/>
          <p:cNvSpPr txBox="1">
            <a:spLocks noGrp="1"/>
          </p:cNvSpPr>
          <p:nvPr>
            <p:ph idx="1"/>
          </p:nvPr>
        </p:nvSpPr>
        <p:spPr>
          <a:xfrm>
            <a:off x="503280" y="1768320"/>
            <a:ext cx="9054720" cy="2967479"/>
          </a:xfrm>
        </p:spPr>
        <p:txBody>
          <a:bodyPr lIns="90000" tIns="45000" rIns="90000" bIns="45000"/>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marL="456839" lvl="0" indent="-456839">
              <a:spcAft>
                <a:spcPts val="1414"/>
              </a:spcAft>
              <a:buFont typeface="Arial" pitchFamily="32"/>
              <a:buChar char="•"/>
            </a:pPr>
            <a:endParaRPr lang="nl-NL">
              <a:latin typeface="Arial"/>
              <a:cs typeface="Arial"/>
            </a:endParaRPr>
          </a:p>
          <a:p>
            <a:pPr marL="456839" lvl="0" indent="-456839">
              <a:spcAft>
                <a:spcPts val="1414"/>
              </a:spcAft>
              <a:buFont typeface="Arial" pitchFamily="32"/>
              <a:buChar char="•"/>
            </a:pPr>
            <a:r>
              <a:rPr lang="nl-NL">
                <a:latin typeface="Arial"/>
                <a:cs typeface="Arial"/>
              </a:rPr>
              <a:t>Uitleg óók te gebruiken bij SOLK</a:t>
            </a:r>
          </a:p>
          <a:p>
            <a:pPr marL="456839" lvl="0" indent="-456839">
              <a:spcAft>
                <a:spcPts val="1414"/>
              </a:spcAft>
              <a:buFont typeface="Arial" pitchFamily="32"/>
              <a:buChar char="•"/>
            </a:pPr>
            <a:r>
              <a:rPr lang="nl-NL">
                <a:latin typeface="Arial"/>
                <a:cs typeface="Arial"/>
              </a:rPr>
              <a:t>Vorm van circulaire logica</a:t>
            </a:r>
          </a:p>
          <a:p>
            <a:pPr marL="456839" lvl="0" indent="-456839">
              <a:spcAft>
                <a:spcPts val="1414"/>
              </a:spcAft>
              <a:buFont typeface="Arial" pitchFamily="32"/>
              <a:buChar char="•"/>
            </a:pPr>
            <a:r>
              <a:rPr lang="nl-NL">
                <a:latin typeface="Arial"/>
                <a:cs typeface="Arial"/>
              </a:rPr>
              <a:t>Zie je de analogie met de (sociale) gevolgen-vragen van de </a:t>
            </a:r>
            <a:r>
              <a:rPr lang="nl-NL" b="1">
                <a:latin typeface="Arial"/>
                <a:cs typeface="Arial"/>
              </a:rPr>
              <a:t>sceGS</a:t>
            </a:r>
            <a:r>
              <a:rPr lang="nl-NL">
                <a:latin typeface="Arial"/>
                <a:cs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hape 50"/>
          <p:cNvSpPr txBox="1">
            <a:spLocks noGrp="1"/>
          </p:cNvSpPr>
          <p:nvPr>
            <p:ph type="title" idx="4294967295"/>
          </p:nvPr>
        </p:nvSpPr>
        <p:spPr>
          <a:xfrm>
            <a:off x="503280" y="331920"/>
            <a:ext cx="9064440" cy="7336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444599" algn="l"/>
                <a:tab pos="888840" algn="l"/>
                <a:tab pos="1346040" algn="l"/>
                <a:tab pos="1790640" algn="l"/>
                <a:tab pos="2235240" algn="l"/>
                <a:tab pos="2692440" algn="l"/>
                <a:tab pos="3137039" algn="l"/>
                <a:tab pos="3581279" algn="l"/>
                <a:tab pos="4038479" algn="l"/>
                <a:tab pos="4483080" algn="l"/>
                <a:tab pos="4940280" algn="l"/>
                <a:tab pos="5384880" algn="l"/>
                <a:tab pos="5829480" algn="l"/>
                <a:tab pos="6286679" algn="l"/>
                <a:tab pos="6730920" algn="l"/>
                <a:tab pos="7175519" algn="l"/>
                <a:tab pos="7632719" algn="l"/>
                <a:tab pos="8077320" algn="l"/>
                <a:tab pos="8534520" algn="l"/>
                <a:tab pos="8978760" algn="l"/>
              </a:tabLst>
            </a:pPr>
            <a:r>
              <a:rPr lang="nl-NL"/>
              <a:t>Casus: Mw. de B.</a:t>
            </a:r>
          </a:p>
        </p:txBody>
      </p:sp>
      <p:sp>
        <p:nvSpPr>
          <p:cNvPr id="3" name="Shape 51"/>
          <p:cNvSpPr txBox="1">
            <a:spLocks noGrp="1"/>
          </p:cNvSpPr>
          <p:nvPr>
            <p:ph type="body" idx="4294967295"/>
          </p:nvPr>
        </p:nvSpPr>
        <p:spPr>
          <a:xfrm>
            <a:off x="503280" y="1768320"/>
            <a:ext cx="9064440" cy="2499840"/>
          </a:xfrm>
        </p:spPr>
        <p:txBody>
          <a:bodyPr/>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dirty="0" smtClean="0">
                <a:cs typeface="Arial"/>
              </a:rPr>
              <a:t> Fysiotherapeute</a:t>
            </a:r>
            <a:r>
              <a:rPr lang="nl-NL" dirty="0">
                <a:cs typeface="Arial"/>
              </a:rPr>
              <a:t>, gehuwd, 2 </a:t>
            </a:r>
            <a:r>
              <a:rPr lang="nl-NL" dirty="0" err="1">
                <a:cs typeface="Arial"/>
              </a:rPr>
              <a:t>kd</a:t>
            </a:r>
            <a:r>
              <a:rPr lang="nl-NL" dirty="0">
                <a:cs typeface="Arial"/>
              </a:rPr>
              <a:t>, 49 jr.</a:t>
            </a:r>
          </a:p>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dirty="0" smtClean="0">
                <a:cs typeface="Arial"/>
              </a:rPr>
              <a:t> Pijnklachten </a:t>
            </a:r>
            <a:r>
              <a:rPr lang="nl-NL" dirty="0">
                <a:cs typeface="Arial"/>
              </a:rPr>
              <a:t>re-ribbenboog, al jaren &gt; en &lt;</a:t>
            </a:r>
          </a:p>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dirty="0" smtClean="0">
                <a:cs typeface="Arial"/>
              </a:rPr>
              <a:t> Bij neuroloog geweest: </a:t>
            </a:r>
            <a:r>
              <a:rPr lang="nl-NL" dirty="0">
                <a:cs typeface="Arial"/>
              </a:rPr>
              <a:t>L.O.: ga MRI</a:t>
            </a:r>
            <a:r>
              <a:rPr lang="nl-NL" dirty="0" smtClean="0">
                <a:cs typeface="Arial"/>
              </a:rPr>
              <a:t>: ga</a:t>
            </a:r>
            <a:endParaRPr lang="nl-NL" dirty="0">
              <a:cs typeface="Arial"/>
            </a:endParaRPr>
          </a:p>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dirty="0" smtClean="0">
                <a:cs typeface="Arial"/>
              </a:rPr>
              <a:t> M </a:t>
            </a:r>
            <a:r>
              <a:rPr lang="nl-NL" dirty="0">
                <a:cs typeface="Arial"/>
              </a:rPr>
              <a:t>overleden aan cervix-CA </a:t>
            </a:r>
            <a:r>
              <a:rPr lang="nl-NL" dirty="0">
                <a:cs typeface="Arial"/>
              </a:rPr>
              <a:t>op leeftijd van 49 </a:t>
            </a:r>
            <a:r>
              <a:rPr lang="nl-NL" dirty="0" smtClean="0">
                <a:cs typeface="Arial"/>
              </a:rPr>
              <a:t>jr.</a:t>
            </a:r>
            <a:endParaRPr lang="nl-NL" dirty="0">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image.png"/>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1619280" y="177850"/>
            <a:ext cx="6343200" cy="7306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hape 31"/>
          <p:cNvSpPr txBox="1">
            <a:spLocks noGrp="1"/>
          </p:cNvSpPr>
          <p:nvPr>
            <p:ph type="title" idx="4294967295"/>
          </p:nvPr>
        </p:nvSpPr>
        <p:spPr>
          <a:xfrm>
            <a:off x="503280" y="345960"/>
            <a:ext cx="9069120" cy="7336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444599" algn="l"/>
                <a:tab pos="888840" algn="l"/>
                <a:tab pos="1346040" algn="l"/>
                <a:tab pos="1790640" algn="l"/>
                <a:tab pos="2235240" algn="l"/>
                <a:tab pos="2692440" algn="l"/>
                <a:tab pos="3137039" algn="l"/>
                <a:tab pos="3581279" algn="l"/>
                <a:tab pos="4038479" algn="l"/>
                <a:tab pos="4483080" algn="l"/>
                <a:tab pos="4940280" algn="l"/>
                <a:tab pos="5384880" algn="l"/>
                <a:tab pos="5829480" algn="l"/>
                <a:tab pos="6286679" algn="l"/>
                <a:tab pos="6730920" algn="l"/>
                <a:tab pos="7175519" algn="l"/>
                <a:tab pos="7632719" algn="l"/>
                <a:tab pos="8077320" algn="l"/>
                <a:tab pos="8534520" algn="l"/>
                <a:tab pos="8978760" algn="l"/>
              </a:tabLst>
            </a:pPr>
            <a:r>
              <a:rPr lang="nl-NL"/>
              <a:t>Epidemiologie/Comorbiditeit</a:t>
            </a:r>
          </a:p>
        </p:txBody>
      </p:sp>
      <p:sp>
        <p:nvSpPr>
          <p:cNvPr id="3" name="Shape 32"/>
          <p:cNvSpPr txBox="1">
            <a:spLocks noGrp="1"/>
          </p:cNvSpPr>
          <p:nvPr>
            <p:ph type="body" idx="4294967295"/>
          </p:nvPr>
        </p:nvSpPr>
        <p:spPr>
          <a:xfrm>
            <a:off x="503280" y="1768320"/>
            <a:ext cx="9069120" cy="3614759"/>
          </a:xfrm>
        </p:spPr>
        <p:txBody>
          <a:bodyPr/>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marL="0" lvl="0" indent="0">
              <a:spcAft>
                <a:spcPts val="1414"/>
              </a:spcAft>
              <a:buClr>
                <a:srgbClr val="000000"/>
              </a:buClr>
              <a:buSzPct val="100000"/>
              <a:buFont typeface="Times New Roman" pitchFamily="16"/>
              <a:buChar char="•"/>
              <a:tabLst>
                <a:tab pos="660240" algn="l"/>
                <a:tab pos="774719" algn="l"/>
                <a:tab pos="1219320" algn="l"/>
                <a:tab pos="1663559" algn="l"/>
                <a:tab pos="2120760" algn="l"/>
                <a:tab pos="2565360" algn="l"/>
                <a:tab pos="3022560" algn="l"/>
                <a:tab pos="3467159" algn="l"/>
                <a:tab pos="3911760" algn="l"/>
                <a:tab pos="4368960" algn="l"/>
                <a:tab pos="4813200" algn="l"/>
                <a:tab pos="5257800" algn="l"/>
                <a:tab pos="5715000" algn="l"/>
                <a:tab pos="6159600" algn="l"/>
                <a:tab pos="6616800" algn="l"/>
                <a:tab pos="7061040" algn="l"/>
                <a:tab pos="7505640" algn="l"/>
                <a:tab pos="7962840" algn="l"/>
                <a:tab pos="8407440" algn="l"/>
                <a:tab pos="8852040" algn="l"/>
                <a:tab pos="9309240" algn="l"/>
              </a:tabLst>
            </a:pPr>
            <a:r>
              <a:rPr lang="nl-NL" dirty="0" smtClean="0">
                <a:cs typeface="Arial"/>
              </a:rPr>
              <a:t> 12.4</a:t>
            </a:r>
            <a:r>
              <a:rPr lang="nl-NL" dirty="0">
                <a:cs typeface="Arial"/>
              </a:rPr>
              <a:t>% (v) en 7,7% (m) jaarprevalentie onder de bevolking</a:t>
            </a:r>
          </a:p>
          <a:p>
            <a:pPr marL="0" lvl="0" indent="0">
              <a:spcAft>
                <a:spcPts val="1414"/>
              </a:spcAft>
              <a:buClr>
                <a:srgbClr val="000000"/>
              </a:buClr>
              <a:buSzPct val="100000"/>
              <a:buFont typeface="Times New Roman" pitchFamily="16"/>
              <a:buChar char="•"/>
              <a:tabLst>
                <a:tab pos="660240" algn="l"/>
                <a:tab pos="774719" algn="l"/>
                <a:tab pos="1219320" algn="l"/>
                <a:tab pos="1663559" algn="l"/>
                <a:tab pos="2120760" algn="l"/>
                <a:tab pos="2565360" algn="l"/>
                <a:tab pos="3022560" algn="l"/>
                <a:tab pos="3467159" algn="l"/>
                <a:tab pos="3911760" algn="l"/>
                <a:tab pos="4368960" algn="l"/>
                <a:tab pos="4813200" algn="l"/>
                <a:tab pos="5257800" algn="l"/>
                <a:tab pos="5715000" algn="l"/>
                <a:tab pos="6159600" algn="l"/>
                <a:tab pos="6616800" algn="l"/>
                <a:tab pos="7061040" algn="l"/>
                <a:tab pos="7505640" algn="l"/>
                <a:tab pos="7962840" algn="l"/>
                <a:tab pos="8407440" algn="l"/>
                <a:tab pos="8852040" algn="l"/>
                <a:tab pos="9309240" algn="l"/>
              </a:tabLst>
            </a:pPr>
            <a:r>
              <a:rPr lang="nl-NL" dirty="0" smtClean="0">
                <a:cs typeface="Arial"/>
              </a:rPr>
              <a:t> 40</a:t>
            </a:r>
            <a:r>
              <a:rPr lang="nl-NL" dirty="0">
                <a:cs typeface="Arial"/>
              </a:rPr>
              <a:t>% van </a:t>
            </a:r>
            <a:r>
              <a:rPr lang="nl-NL" dirty="0" smtClean="0">
                <a:cs typeface="Arial"/>
              </a:rPr>
              <a:t>de patiënten die op de CCU belanden</a:t>
            </a:r>
            <a:endParaRPr lang="nl-NL" dirty="0">
              <a:cs typeface="Arial"/>
            </a:endParaRPr>
          </a:p>
          <a:p>
            <a:pPr marL="0" lvl="0" indent="0">
              <a:spcAft>
                <a:spcPts val="1414"/>
              </a:spcAft>
              <a:buClr>
                <a:srgbClr val="000000"/>
              </a:buClr>
              <a:buSzPct val="100000"/>
              <a:buFont typeface="Times New Roman" pitchFamily="16"/>
              <a:buChar char="•"/>
              <a:tabLst>
                <a:tab pos="660240" algn="l"/>
                <a:tab pos="774719" algn="l"/>
                <a:tab pos="1219320" algn="l"/>
                <a:tab pos="1663559" algn="l"/>
                <a:tab pos="2120760" algn="l"/>
                <a:tab pos="2565360" algn="l"/>
                <a:tab pos="3022560" algn="l"/>
                <a:tab pos="3467159" algn="l"/>
                <a:tab pos="3911760" algn="l"/>
                <a:tab pos="4368960" algn="l"/>
                <a:tab pos="4813200" algn="l"/>
                <a:tab pos="5257800" algn="l"/>
                <a:tab pos="5715000" algn="l"/>
                <a:tab pos="6159600" algn="l"/>
                <a:tab pos="6616800" algn="l"/>
                <a:tab pos="7061040" algn="l"/>
                <a:tab pos="7505640" algn="l"/>
                <a:tab pos="7962840" algn="l"/>
                <a:tab pos="8407440" algn="l"/>
                <a:tab pos="8852040" algn="l"/>
                <a:tab pos="9309240" algn="l"/>
              </a:tabLst>
            </a:pPr>
            <a:r>
              <a:rPr lang="nl-NL" dirty="0" smtClean="0">
                <a:cs typeface="Arial"/>
              </a:rPr>
              <a:t> 1/3 </a:t>
            </a:r>
            <a:r>
              <a:rPr lang="nl-NL" dirty="0" err="1">
                <a:cs typeface="Arial"/>
              </a:rPr>
              <a:t>vd</a:t>
            </a:r>
            <a:r>
              <a:rPr lang="nl-NL" dirty="0">
                <a:cs typeface="Arial"/>
              </a:rPr>
              <a:t> pat. met coronaire hartaandoening</a:t>
            </a:r>
          </a:p>
          <a:p>
            <a:pPr marL="0" lvl="0" indent="0">
              <a:spcAft>
                <a:spcPts val="1414"/>
              </a:spcAft>
              <a:buClr>
                <a:srgbClr val="000000"/>
              </a:buClr>
              <a:buSzPct val="100000"/>
              <a:buFont typeface="Times New Roman" pitchFamily="16"/>
              <a:buChar char="•"/>
              <a:tabLst>
                <a:tab pos="660240" algn="l"/>
                <a:tab pos="774719" algn="l"/>
                <a:tab pos="1219320" algn="l"/>
                <a:tab pos="1663559" algn="l"/>
                <a:tab pos="2120760" algn="l"/>
                <a:tab pos="2565360" algn="l"/>
                <a:tab pos="3022560" algn="l"/>
                <a:tab pos="3467159" algn="l"/>
                <a:tab pos="3911760" algn="l"/>
                <a:tab pos="4368960" algn="l"/>
                <a:tab pos="4813200" algn="l"/>
                <a:tab pos="5257800" algn="l"/>
                <a:tab pos="5715000" algn="l"/>
                <a:tab pos="6159600" algn="l"/>
                <a:tab pos="6616800" algn="l"/>
                <a:tab pos="7061040" algn="l"/>
                <a:tab pos="7505640" algn="l"/>
                <a:tab pos="7962840" algn="l"/>
                <a:tab pos="8407440" algn="l"/>
                <a:tab pos="8852040" algn="l"/>
                <a:tab pos="9309240" algn="l"/>
              </a:tabLst>
            </a:pPr>
            <a:r>
              <a:rPr lang="nl-NL" dirty="0" smtClean="0">
                <a:cs typeface="Arial"/>
              </a:rPr>
              <a:t> 40-60% </a:t>
            </a:r>
            <a:r>
              <a:rPr lang="nl-NL" dirty="0" err="1" smtClean="0">
                <a:cs typeface="Arial"/>
              </a:rPr>
              <a:t>vd</a:t>
            </a:r>
            <a:r>
              <a:rPr lang="nl-NL" dirty="0" smtClean="0">
                <a:cs typeface="Arial"/>
              </a:rPr>
              <a:t> patiënten met een depressie</a:t>
            </a:r>
            <a:endParaRPr lang="nl-NL" dirty="0">
              <a:cs typeface="Arial"/>
            </a:endParaRPr>
          </a:p>
          <a:p>
            <a:pPr marL="671400" lvl="0" indent="-671040">
              <a:spcAft>
                <a:spcPts val="1414"/>
              </a:spcAft>
              <a:buNone/>
              <a:tabLst>
                <a:tab pos="1331640" algn="l"/>
                <a:tab pos="1446119" algn="l"/>
                <a:tab pos="1890720" algn="l"/>
                <a:tab pos="2334959" algn="l"/>
                <a:tab pos="2792160" algn="l"/>
                <a:tab pos="3236760" algn="l"/>
                <a:tab pos="3693960" algn="l"/>
                <a:tab pos="4138559" algn="l"/>
                <a:tab pos="4583160" algn="l"/>
                <a:tab pos="5040360" algn="l"/>
                <a:tab pos="5484600" algn="l"/>
                <a:tab pos="5929200" algn="l"/>
                <a:tab pos="6386400" algn="l"/>
                <a:tab pos="6831000" algn="l"/>
                <a:tab pos="7288200" algn="l"/>
                <a:tab pos="7732440" algn="l"/>
                <a:tab pos="8177040" algn="l"/>
                <a:tab pos="8634240" algn="l"/>
                <a:tab pos="9078840" algn="l"/>
                <a:tab pos="9523440" algn="l"/>
                <a:tab pos="9980640" algn="l"/>
              </a:tabLst>
            </a:pPr>
            <a:r>
              <a:rPr lang="nl-NL" dirty="0">
                <a:cs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Shape 34"/>
          <p:cNvSpPr txBox="1">
            <a:spLocks noGrp="1"/>
          </p:cNvSpPr>
          <p:nvPr>
            <p:ph type="title" idx="4294967295"/>
          </p:nvPr>
        </p:nvSpPr>
        <p:spPr>
          <a:xfrm>
            <a:off x="503280" y="345960"/>
            <a:ext cx="9069120" cy="74092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444599" algn="l"/>
                <a:tab pos="888840" algn="l"/>
                <a:tab pos="1346040" algn="l"/>
                <a:tab pos="1790640" algn="l"/>
                <a:tab pos="2235240" algn="l"/>
                <a:tab pos="2692440" algn="l"/>
                <a:tab pos="3137039" algn="l"/>
                <a:tab pos="3581279" algn="l"/>
                <a:tab pos="4038479" algn="l"/>
                <a:tab pos="4483080" algn="l"/>
                <a:tab pos="4940280" algn="l"/>
                <a:tab pos="5384880" algn="l"/>
                <a:tab pos="5829480" algn="l"/>
                <a:tab pos="6286679" algn="l"/>
                <a:tab pos="6730920" algn="l"/>
                <a:tab pos="7175519" algn="l"/>
                <a:tab pos="7632719" algn="l"/>
                <a:tab pos="8077320" algn="l"/>
                <a:tab pos="8534520" algn="l"/>
                <a:tab pos="8978760" algn="l"/>
              </a:tabLst>
            </a:pPr>
            <a:r>
              <a:rPr lang="nl-NL" dirty="0"/>
              <a:t>Wanneer </a:t>
            </a:r>
            <a:r>
              <a:rPr lang="nl-NL" dirty="0" smtClean="0"/>
              <a:t>moet je er </a:t>
            </a:r>
            <a:r>
              <a:rPr lang="nl-NL" dirty="0"/>
              <a:t>aan denken.....</a:t>
            </a:r>
          </a:p>
        </p:txBody>
      </p:sp>
      <p:sp>
        <p:nvSpPr>
          <p:cNvPr id="3" name="Shape 35"/>
          <p:cNvSpPr txBox="1">
            <a:spLocks noGrp="1"/>
          </p:cNvSpPr>
          <p:nvPr>
            <p:ph type="body" idx="4294967295"/>
          </p:nvPr>
        </p:nvSpPr>
        <p:spPr>
          <a:xfrm>
            <a:off x="483362" y="1273898"/>
            <a:ext cx="9069120" cy="6301553"/>
          </a:xfrm>
        </p:spPr>
        <p:txBody>
          <a:bodyPr/>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marL="0" lvl="0" indent="0">
              <a:spcBef>
                <a:spcPts val="1199"/>
              </a:spcBef>
              <a:spcAft>
                <a:spcPts val="1414"/>
              </a:spcAft>
              <a:buClr>
                <a:srgbClr val="000000"/>
              </a:buClr>
              <a:buSzPct val="100000"/>
              <a:buFont typeface="Times New Roman" pitchFamily="16"/>
              <a:buChar char="•"/>
              <a:tabLst>
                <a:tab pos="584280" algn="l"/>
                <a:tab pos="685799" algn="l"/>
                <a:tab pos="1079639" algn="l"/>
                <a:tab pos="1473119" algn="l"/>
                <a:tab pos="1879560" algn="l"/>
                <a:tab pos="2273400" algn="l"/>
                <a:tab pos="2679840" algn="l"/>
                <a:tab pos="3073319" algn="l"/>
                <a:tab pos="3479760" algn="l"/>
                <a:tab pos="3886200" algn="l"/>
                <a:tab pos="4280040" algn="l"/>
                <a:tab pos="4673520" algn="l"/>
                <a:tab pos="5079960" algn="l"/>
                <a:tab pos="5473800" algn="l"/>
                <a:tab pos="5880240" algn="l"/>
                <a:tab pos="6273720" algn="l"/>
                <a:tab pos="6667560" algn="l"/>
                <a:tab pos="7086600" algn="l"/>
                <a:tab pos="7480440" algn="l"/>
                <a:tab pos="7873920" algn="l"/>
                <a:tab pos="8280360" algn="l"/>
              </a:tabLst>
            </a:pPr>
            <a:r>
              <a:rPr lang="nl-NL" sz="2850" dirty="0" smtClean="0">
                <a:cs typeface="Arial"/>
              </a:rPr>
              <a:t> Frequent </a:t>
            </a:r>
            <a:r>
              <a:rPr lang="nl-NL" sz="2850" dirty="0">
                <a:cs typeface="Arial"/>
              </a:rPr>
              <a:t>spreekuur-bezoek, wisselende &amp; niet samenhangende klachten</a:t>
            </a:r>
          </a:p>
          <a:p>
            <a:pPr marL="0" lvl="0" indent="0">
              <a:spcBef>
                <a:spcPts val="1199"/>
              </a:spcBef>
              <a:spcAft>
                <a:spcPts val="1414"/>
              </a:spcAft>
              <a:buClr>
                <a:srgbClr val="000000"/>
              </a:buClr>
              <a:buSzPct val="100000"/>
              <a:buFont typeface="Times New Roman" pitchFamily="16"/>
              <a:buChar char="•"/>
              <a:tabLst>
                <a:tab pos="584280" algn="l"/>
                <a:tab pos="685799" algn="l"/>
                <a:tab pos="1079639" algn="l"/>
                <a:tab pos="1473119" algn="l"/>
                <a:tab pos="1879560" algn="l"/>
                <a:tab pos="2273400" algn="l"/>
                <a:tab pos="2679840" algn="l"/>
                <a:tab pos="3073319" algn="l"/>
                <a:tab pos="3479760" algn="l"/>
                <a:tab pos="3886200" algn="l"/>
                <a:tab pos="4280040" algn="l"/>
                <a:tab pos="4673520" algn="l"/>
                <a:tab pos="5079960" algn="l"/>
                <a:tab pos="5473800" algn="l"/>
                <a:tab pos="5880240" algn="l"/>
                <a:tab pos="6273720" algn="l"/>
                <a:tab pos="6667560" algn="l"/>
                <a:tab pos="7086600" algn="l"/>
                <a:tab pos="7480440" algn="l"/>
                <a:tab pos="7873920" algn="l"/>
                <a:tab pos="8280360" algn="l"/>
              </a:tabLst>
            </a:pPr>
            <a:r>
              <a:rPr lang="nl-NL" sz="2850" dirty="0" smtClean="0">
                <a:cs typeface="Arial"/>
              </a:rPr>
              <a:t> Aspecifieke </a:t>
            </a:r>
            <a:r>
              <a:rPr lang="nl-NL" sz="2850" dirty="0">
                <a:cs typeface="Arial"/>
              </a:rPr>
              <a:t>klachten: gespannenheid, prikkelbaarheid, slaapproblemen, lusteloosheid, </a:t>
            </a:r>
            <a:r>
              <a:rPr lang="nl-NL" sz="2850" dirty="0" err="1">
                <a:cs typeface="Arial"/>
              </a:rPr>
              <a:t>etc</a:t>
            </a:r>
            <a:endParaRPr lang="nl-NL" sz="2850" dirty="0">
              <a:cs typeface="Arial"/>
            </a:endParaRPr>
          </a:p>
          <a:p>
            <a:pPr marL="0" lvl="0" indent="0">
              <a:spcBef>
                <a:spcPts val="1199"/>
              </a:spcBef>
              <a:spcAft>
                <a:spcPts val="1414"/>
              </a:spcAft>
              <a:buClr>
                <a:srgbClr val="000000"/>
              </a:buClr>
              <a:buSzPct val="100000"/>
              <a:buFont typeface="Times New Roman" pitchFamily="16"/>
              <a:buChar char="•"/>
              <a:tabLst>
                <a:tab pos="584280" algn="l"/>
                <a:tab pos="685799" algn="l"/>
                <a:tab pos="1079639" algn="l"/>
                <a:tab pos="1473119" algn="l"/>
                <a:tab pos="1879560" algn="l"/>
                <a:tab pos="2273400" algn="l"/>
                <a:tab pos="2679840" algn="l"/>
                <a:tab pos="3073319" algn="l"/>
                <a:tab pos="3479760" algn="l"/>
                <a:tab pos="3886200" algn="l"/>
                <a:tab pos="4280040" algn="l"/>
                <a:tab pos="4673520" algn="l"/>
                <a:tab pos="5079960" algn="l"/>
                <a:tab pos="5473800" algn="l"/>
                <a:tab pos="5880240" algn="l"/>
                <a:tab pos="6273720" algn="l"/>
                <a:tab pos="6667560" algn="l"/>
                <a:tab pos="7086600" algn="l"/>
                <a:tab pos="7480440" algn="l"/>
                <a:tab pos="7873920" algn="l"/>
                <a:tab pos="8280360" algn="l"/>
              </a:tabLst>
            </a:pPr>
            <a:r>
              <a:rPr lang="nl-NL" sz="2850" dirty="0" smtClean="0">
                <a:cs typeface="Arial"/>
              </a:rPr>
              <a:t> Hyperventilatie-klachten</a:t>
            </a:r>
            <a:endParaRPr lang="nl-NL" sz="2850" dirty="0">
              <a:cs typeface="Arial"/>
            </a:endParaRPr>
          </a:p>
          <a:p>
            <a:pPr marL="0" lvl="0" indent="0">
              <a:spcBef>
                <a:spcPts val="1199"/>
              </a:spcBef>
              <a:spcAft>
                <a:spcPts val="1414"/>
              </a:spcAft>
              <a:buClr>
                <a:srgbClr val="000000"/>
              </a:buClr>
              <a:buSzPct val="100000"/>
              <a:buFont typeface="Times New Roman" pitchFamily="16"/>
              <a:buChar char="•"/>
              <a:tabLst>
                <a:tab pos="584280" algn="l"/>
                <a:tab pos="685799" algn="l"/>
                <a:tab pos="1079639" algn="l"/>
                <a:tab pos="1473119" algn="l"/>
                <a:tab pos="1879560" algn="l"/>
                <a:tab pos="2273400" algn="l"/>
                <a:tab pos="2679840" algn="l"/>
                <a:tab pos="3073319" algn="l"/>
                <a:tab pos="3479760" algn="l"/>
                <a:tab pos="3886200" algn="l"/>
                <a:tab pos="4280040" algn="l"/>
                <a:tab pos="4673520" algn="l"/>
                <a:tab pos="5079960" algn="l"/>
                <a:tab pos="5473800" algn="l"/>
                <a:tab pos="5880240" algn="l"/>
                <a:tab pos="6273720" algn="l"/>
                <a:tab pos="6667560" algn="l"/>
                <a:tab pos="7086600" algn="l"/>
                <a:tab pos="7480440" algn="l"/>
                <a:tab pos="7873920" algn="l"/>
                <a:tab pos="8280360" algn="l"/>
              </a:tabLst>
            </a:pPr>
            <a:r>
              <a:rPr lang="nl-NL" sz="2850" dirty="0" smtClean="0">
                <a:cs typeface="Arial"/>
              </a:rPr>
              <a:t> Duizeligheid</a:t>
            </a:r>
            <a:r>
              <a:rPr lang="nl-NL" sz="2850" dirty="0">
                <a:cs typeface="Arial"/>
              </a:rPr>
              <a:t>, benauwdheid, hartkloppingen, POB-klachten, </a:t>
            </a:r>
            <a:r>
              <a:rPr lang="nl-NL" sz="2850" dirty="0" err="1">
                <a:cs typeface="Arial"/>
              </a:rPr>
              <a:t>etc</a:t>
            </a:r>
            <a:endParaRPr lang="nl-NL" sz="2850" dirty="0">
              <a:cs typeface="Arial"/>
            </a:endParaRPr>
          </a:p>
          <a:p>
            <a:pPr marL="0" lvl="0" indent="0">
              <a:spcBef>
                <a:spcPts val="1199"/>
              </a:spcBef>
              <a:spcAft>
                <a:spcPts val="1414"/>
              </a:spcAft>
              <a:buClr>
                <a:srgbClr val="000000"/>
              </a:buClr>
              <a:buSzPct val="100000"/>
              <a:buFont typeface="Times New Roman" pitchFamily="16"/>
              <a:buChar char="•"/>
              <a:tabLst>
                <a:tab pos="584280" algn="l"/>
                <a:tab pos="685799" algn="l"/>
                <a:tab pos="1079639" algn="l"/>
                <a:tab pos="1473119" algn="l"/>
                <a:tab pos="1879560" algn="l"/>
                <a:tab pos="2273400" algn="l"/>
                <a:tab pos="2679840" algn="l"/>
                <a:tab pos="3073319" algn="l"/>
                <a:tab pos="3479760" algn="l"/>
                <a:tab pos="3886200" algn="l"/>
                <a:tab pos="4280040" algn="l"/>
                <a:tab pos="4673520" algn="l"/>
                <a:tab pos="5079960" algn="l"/>
                <a:tab pos="5473800" algn="l"/>
                <a:tab pos="5880240" algn="l"/>
                <a:tab pos="6273720" algn="l"/>
                <a:tab pos="6667560" algn="l"/>
                <a:tab pos="7086600" algn="l"/>
                <a:tab pos="7480440" algn="l"/>
                <a:tab pos="7873920" algn="l"/>
                <a:tab pos="8280360" algn="l"/>
              </a:tabLst>
            </a:pPr>
            <a:r>
              <a:rPr lang="nl-NL" sz="2850" dirty="0" smtClean="0">
                <a:cs typeface="Arial"/>
              </a:rPr>
              <a:t> Depressie</a:t>
            </a:r>
            <a:endParaRPr lang="nl-NL" sz="2850" dirty="0">
              <a:cs typeface="Arial"/>
            </a:endParaRPr>
          </a:p>
          <a:p>
            <a:pPr marL="0" lvl="0" indent="0">
              <a:spcBef>
                <a:spcPts val="1199"/>
              </a:spcBef>
              <a:spcAft>
                <a:spcPts val="1414"/>
              </a:spcAft>
              <a:buClr>
                <a:srgbClr val="000000"/>
              </a:buClr>
              <a:buSzPct val="100000"/>
              <a:buFont typeface="Times New Roman" pitchFamily="16"/>
              <a:buChar char="•"/>
              <a:tabLst>
                <a:tab pos="584280" algn="l"/>
                <a:tab pos="685799" algn="l"/>
                <a:tab pos="1079639" algn="l"/>
                <a:tab pos="1473119" algn="l"/>
                <a:tab pos="1879560" algn="l"/>
                <a:tab pos="2273400" algn="l"/>
                <a:tab pos="2679840" algn="l"/>
                <a:tab pos="3073319" algn="l"/>
                <a:tab pos="3479760" algn="l"/>
                <a:tab pos="3886200" algn="l"/>
                <a:tab pos="4280040" algn="l"/>
                <a:tab pos="4673520" algn="l"/>
                <a:tab pos="5079960" algn="l"/>
                <a:tab pos="5473800" algn="l"/>
                <a:tab pos="5880240" algn="l"/>
                <a:tab pos="6273720" algn="l"/>
                <a:tab pos="6667560" algn="l"/>
                <a:tab pos="7086600" algn="l"/>
                <a:tab pos="7480440" algn="l"/>
                <a:tab pos="7873920" algn="l"/>
                <a:tab pos="8280360" algn="l"/>
              </a:tabLst>
            </a:pPr>
            <a:r>
              <a:rPr lang="nl-NL" sz="2850" dirty="0" smtClean="0">
                <a:cs typeface="Arial"/>
              </a:rPr>
              <a:t> Verzoek </a:t>
            </a:r>
            <a:r>
              <a:rPr lang="nl-NL" sz="2850" dirty="0">
                <a:cs typeface="Arial"/>
              </a:rPr>
              <a:t>om slaap- en/of kalmeringstabletten</a:t>
            </a:r>
          </a:p>
          <a:p>
            <a:pPr marL="0" lvl="0" indent="0">
              <a:spcBef>
                <a:spcPts val="1199"/>
              </a:spcBef>
              <a:spcAft>
                <a:spcPts val="1414"/>
              </a:spcAft>
              <a:buClr>
                <a:srgbClr val="000000"/>
              </a:buClr>
              <a:buSzPct val="100000"/>
              <a:buFont typeface="Times New Roman" pitchFamily="16"/>
              <a:buChar char="•"/>
              <a:tabLst>
                <a:tab pos="584280" algn="l"/>
                <a:tab pos="685799" algn="l"/>
                <a:tab pos="1079639" algn="l"/>
                <a:tab pos="1473119" algn="l"/>
                <a:tab pos="1879560" algn="l"/>
                <a:tab pos="2273400" algn="l"/>
                <a:tab pos="2679840" algn="l"/>
                <a:tab pos="3073319" algn="l"/>
                <a:tab pos="3479760" algn="l"/>
                <a:tab pos="3886200" algn="l"/>
                <a:tab pos="4280040" algn="l"/>
                <a:tab pos="4673520" algn="l"/>
                <a:tab pos="5079960" algn="l"/>
                <a:tab pos="5473800" algn="l"/>
                <a:tab pos="5880240" algn="l"/>
                <a:tab pos="6273720" algn="l"/>
                <a:tab pos="6667560" algn="l"/>
                <a:tab pos="7086600" algn="l"/>
                <a:tab pos="7480440" algn="l"/>
                <a:tab pos="7873920" algn="l"/>
                <a:tab pos="8280360" algn="l"/>
              </a:tabLst>
            </a:pPr>
            <a:r>
              <a:rPr lang="nl-NL" sz="2850" dirty="0" err="1">
                <a:cs typeface="Arial"/>
              </a:rPr>
              <a:t>Alkohol</a:t>
            </a:r>
            <a:r>
              <a:rPr lang="nl-NL" sz="2850" dirty="0">
                <a:cs typeface="Arial"/>
              </a:rPr>
              <a:t>/drugsproblemen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Afbeelding 1"/>
          <p:cNvPicPr>
            <a:picLocks noChangeAspect="1"/>
          </p:cNvPicPr>
          <p:nvPr/>
        </p:nvPicPr>
        <p:blipFill>
          <a:blip r:embed="rId3">
            <a:lum/>
            <a:alphaModFix/>
          </a:blip>
          <a:srcRect/>
          <a:stretch>
            <a:fillRect/>
          </a:stretch>
        </p:blipFill>
        <p:spPr>
          <a:xfrm>
            <a:off x="427038" y="78704"/>
            <a:ext cx="8806966" cy="73981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3" name="page1image256.png"/>
          <p:cNvPicPr>
            <a:picLocks noChangeAspect="1"/>
          </p:cNvPicPr>
          <p:nvPr/>
        </p:nvPicPr>
        <p:blipFill>
          <a:blip r:embed="rId3">
            <a:lum/>
            <a:alphaModFix/>
          </a:blip>
          <a:srcRect/>
          <a:stretch>
            <a:fillRect/>
          </a:stretch>
        </p:blipFill>
        <p:spPr>
          <a:xfrm>
            <a:off x="1651174" y="191872"/>
            <a:ext cx="6429696" cy="7157392"/>
          </a:xfrm>
          <a:prstGeom prst="rect">
            <a:avLst/>
          </a:prstGeom>
          <a:noFill/>
          <a:ln>
            <a:noFill/>
          </a:ln>
        </p:spPr>
      </p:pic>
      <p:sp>
        <p:nvSpPr>
          <p:cNvPr id="4" name="Shape 41"/>
          <p:cNvSpPr/>
          <p:nvPr/>
        </p:nvSpPr>
        <p:spPr>
          <a:xfrm>
            <a:off x="0" y="0"/>
            <a:ext cx="126720" cy="44675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5000" rIns="90000" bIns="45000" anchor="t" anchorCtr="0" compatLnSpc="0">
            <a:spAutoFit/>
          </a:bodyPr>
          <a:lstStyle/>
          <a:p>
            <a:pPr lvl="0" rtl="0" hangingPunct="0">
              <a:buNone/>
              <a:tabLst/>
            </a:pPr>
            <a:endParaRPr lang="nl-NL" sz="2400">
              <a:latin typeface="Times New Roman" pitchFamily="18"/>
              <a:ea typeface="Arial" pitchFamily="2"/>
              <a:cs typeface="Tahoma"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Shape 55"/>
          <p:cNvSpPr txBox="1">
            <a:spLocks noGrp="1"/>
          </p:cNvSpPr>
          <p:nvPr>
            <p:ph type="title" idx="4294967295"/>
          </p:nvPr>
        </p:nvSpPr>
        <p:spPr>
          <a:xfrm>
            <a:off x="503280" y="331920"/>
            <a:ext cx="9061200" cy="7336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444599" algn="l"/>
                <a:tab pos="888840" algn="l"/>
                <a:tab pos="1346040" algn="l"/>
                <a:tab pos="1790640" algn="l"/>
                <a:tab pos="2235240" algn="l"/>
                <a:tab pos="2692440" algn="l"/>
                <a:tab pos="3137039" algn="l"/>
                <a:tab pos="3581279" algn="l"/>
                <a:tab pos="4038479" algn="l"/>
                <a:tab pos="4483080" algn="l"/>
                <a:tab pos="4940280" algn="l"/>
                <a:tab pos="5384880" algn="l"/>
                <a:tab pos="5829480" algn="l"/>
                <a:tab pos="6286679" algn="l"/>
                <a:tab pos="6730920" algn="l"/>
                <a:tab pos="7175519" algn="l"/>
                <a:tab pos="7632719" algn="l"/>
                <a:tab pos="8077320" algn="l"/>
                <a:tab pos="8534520" algn="l"/>
                <a:tab pos="8978760" algn="l"/>
              </a:tabLst>
            </a:pPr>
            <a:r>
              <a:rPr lang="nl-NL"/>
              <a:t>Uitleg Paniekcirkel</a:t>
            </a:r>
          </a:p>
        </p:txBody>
      </p:sp>
      <p:sp>
        <p:nvSpPr>
          <p:cNvPr id="3" name="Shape 56"/>
          <p:cNvSpPr txBox="1">
            <a:spLocks noGrp="1"/>
          </p:cNvSpPr>
          <p:nvPr>
            <p:ph type="body" idx="4294967295"/>
          </p:nvPr>
        </p:nvSpPr>
        <p:spPr>
          <a:xfrm>
            <a:off x="503280" y="1768320"/>
            <a:ext cx="9061200" cy="4155839"/>
          </a:xfrm>
        </p:spPr>
        <p:txBody>
          <a:bodyPr/>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marL="0" lvl="0" indent="0">
              <a:spcBef>
                <a:spcPts val="1301"/>
              </a:spcBef>
              <a:spcAft>
                <a:spcPts val="1414"/>
              </a:spcAft>
              <a:buClr>
                <a:srgbClr val="000000"/>
              </a:buClr>
              <a:buSzPct val="100000"/>
              <a:buAutoNum type="arabicParenR"/>
              <a:tabLst>
                <a:tab pos="647640" algn="l"/>
                <a:tab pos="749160" algn="l"/>
                <a:tab pos="1206359" algn="l"/>
                <a:tab pos="1638360" algn="l"/>
                <a:tab pos="2070000" algn="l"/>
                <a:tab pos="2514600" algn="l"/>
                <a:tab pos="2959199" algn="l"/>
                <a:tab pos="3403440" algn="l"/>
                <a:tab pos="3835440" algn="l"/>
                <a:tab pos="4280040" algn="l"/>
                <a:tab pos="4724280" algn="l"/>
                <a:tab pos="5156280" algn="l"/>
                <a:tab pos="5600880" algn="l"/>
                <a:tab pos="6045119" algn="l"/>
                <a:tab pos="6477119" algn="l"/>
                <a:tab pos="6921360" algn="l"/>
                <a:tab pos="7365959" algn="l"/>
                <a:tab pos="7797960" algn="l"/>
                <a:tab pos="8242200" algn="l"/>
                <a:tab pos="8686800" algn="l"/>
                <a:tab pos="9118440" algn="l"/>
              </a:tabLst>
            </a:pPr>
            <a:r>
              <a:rPr lang="nl-NL" sz="2400" dirty="0">
                <a:cs typeface="Arial"/>
              </a:rPr>
              <a:t> Omstandigheden (onder water...)</a:t>
            </a:r>
          </a:p>
          <a:p>
            <a:pPr marL="0" lvl="0" indent="0">
              <a:spcBef>
                <a:spcPts val="1301"/>
              </a:spcBef>
              <a:spcAft>
                <a:spcPts val="1414"/>
              </a:spcAft>
              <a:buClr>
                <a:srgbClr val="000000"/>
              </a:buClr>
              <a:buSzPct val="100000"/>
              <a:buAutoNum type="arabicParenR"/>
              <a:tabLst>
                <a:tab pos="647640" algn="l"/>
                <a:tab pos="749160" algn="l"/>
                <a:tab pos="1206359" algn="l"/>
                <a:tab pos="1638360" algn="l"/>
                <a:tab pos="2070000" algn="l"/>
                <a:tab pos="2514600" algn="l"/>
                <a:tab pos="2959199" algn="l"/>
                <a:tab pos="3403440" algn="l"/>
                <a:tab pos="3835440" algn="l"/>
                <a:tab pos="4280040" algn="l"/>
                <a:tab pos="4724280" algn="l"/>
                <a:tab pos="5156280" algn="l"/>
                <a:tab pos="5600880" algn="l"/>
                <a:tab pos="6045119" algn="l"/>
                <a:tab pos="6477119" algn="l"/>
                <a:tab pos="6921360" algn="l"/>
                <a:tab pos="7365959" algn="l"/>
                <a:tab pos="7797960" algn="l"/>
                <a:tab pos="8242200" algn="l"/>
                <a:tab pos="8686800" algn="l"/>
                <a:tab pos="9118440" algn="l"/>
              </a:tabLst>
            </a:pPr>
            <a:r>
              <a:rPr lang="nl-NL" sz="2400" dirty="0">
                <a:cs typeface="Arial"/>
              </a:rPr>
              <a:t> Beschrijf uw lichamelijke klachten...</a:t>
            </a:r>
          </a:p>
          <a:p>
            <a:pPr marL="0" lvl="0" indent="0">
              <a:spcBef>
                <a:spcPts val="1301"/>
              </a:spcBef>
              <a:spcAft>
                <a:spcPts val="1414"/>
              </a:spcAft>
              <a:buClr>
                <a:srgbClr val="000000"/>
              </a:buClr>
              <a:buSzPct val="100000"/>
              <a:buAutoNum type="arabicParenR"/>
              <a:tabLst>
                <a:tab pos="647640" algn="l"/>
                <a:tab pos="749160" algn="l"/>
                <a:tab pos="1206359" algn="l"/>
                <a:tab pos="1638360" algn="l"/>
                <a:tab pos="2070000" algn="l"/>
                <a:tab pos="2514600" algn="l"/>
                <a:tab pos="2959199" algn="l"/>
                <a:tab pos="3403440" algn="l"/>
                <a:tab pos="3835440" algn="l"/>
                <a:tab pos="4280040" algn="l"/>
                <a:tab pos="4724280" algn="l"/>
                <a:tab pos="5156280" algn="l"/>
                <a:tab pos="5600880" algn="l"/>
                <a:tab pos="6045119" algn="l"/>
                <a:tab pos="6477119" algn="l"/>
                <a:tab pos="6921360" algn="l"/>
                <a:tab pos="7365959" algn="l"/>
                <a:tab pos="7797960" algn="l"/>
                <a:tab pos="8242200" algn="l"/>
                <a:tab pos="8686800" algn="l"/>
                <a:tab pos="9118440" algn="l"/>
              </a:tabLst>
            </a:pPr>
            <a:r>
              <a:rPr lang="nl-NL" sz="2400" dirty="0">
                <a:cs typeface="Arial"/>
              </a:rPr>
              <a:t> Welke gedachten riep dat op (doodsangst)</a:t>
            </a:r>
          </a:p>
          <a:p>
            <a:pPr marL="0" lvl="0" indent="0">
              <a:spcBef>
                <a:spcPts val="1301"/>
              </a:spcBef>
              <a:spcAft>
                <a:spcPts val="1414"/>
              </a:spcAft>
              <a:buClr>
                <a:srgbClr val="000000"/>
              </a:buClr>
              <a:buSzPct val="100000"/>
              <a:buAutoNum type="arabicParenR"/>
              <a:tabLst>
                <a:tab pos="647640" algn="l"/>
                <a:tab pos="749160" algn="l"/>
                <a:tab pos="1206359" algn="l"/>
                <a:tab pos="1638360" algn="l"/>
                <a:tab pos="2070000" algn="l"/>
                <a:tab pos="2514600" algn="l"/>
                <a:tab pos="2959199" algn="l"/>
                <a:tab pos="3403440" algn="l"/>
                <a:tab pos="3835440" algn="l"/>
                <a:tab pos="4280040" algn="l"/>
                <a:tab pos="4724280" algn="l"/>
                <a:tab pos="5156280" algn="l"/>
                <a:tab pos="5600880" algn="l"/>
                <a:tab pos="6045119" algn="l"/>
                <a:tab pos="6477119" algn="l"/>
                <a:tab pos="6921360" algn="l"/>
                <a:tab pos="7365959" algn="l"/>
                <a:tab pos="7797960" algn="l"/>
                <a:tab pos="8242200" algn="l"/>
                <a:tab pos="8686800" algn="l"/>
                <a:tab pos="9118440" algn="l"/>
              </a:tabLst>
            </a:pPr>
            <a:r>
              <a:rPr lang="nl-NL" sz="2400" dirty="0">
                <a:cs typeface="Arial"/>
              </a:rPr>
              <a:t> 'Lijkt me angstaanjagend...'</a:t>
            </a:r>
          </a:p>
          <a:p>
            <a:pPr marL="0" lvl="0" indent="0">
              <a:spcBef>
                <a:spcPts val="1301"/>
              </a:spcBef>
              <a:spcAft>
                <a:spcPts val="1414"/>
              </a:spcAft>
              <a:buClr>
                <a:srgbClr val="000000"/>
              </a:buClr>
              <a:buSzPct val="100000"/>
              <a:buAutoNum type="arabicParenR"/>
              <a:tabLst>
                <a:tab pos="647640" algn="l"/>
                <a:tab pos="749160" algn="l"/>
                <a:tab pos="1206359" algn="l"/>
                <a:tab pos="1638360" algn="l"/>
                <a:tab pos="2070000" algn="l"/>
                <a:tab pos="2514600" algn="l"/>
                <a:tab pos="2959199" algn="l"/>
                <a:tab pos="3403440" algn="l"/>
                <a:tab pos="3835440" algn="l"/>
                <a:tab pos="4280040" algn="l"/>
                <a:tab pos="4724280" algn="l"/>
                <a:tab pos="5156280" algn="l"/>
                <a:tab pos="5600880" algn="l"/>
                <a:tab pos="6045119" algn="l"/>
                <a:tab pos="6477119" algn="l"/>
                <a:tab pos="6921360" algn="l"/>
                <a:tab pos="7365959" algn="l"/>
                <a:tab pos="7797960" algn="l"/>
                <a:tab pos="8242200" algn="l"/>
                <a:tab pos="8686800" algn="l"/>
                <a:tab pos="9118440" algn="l"/>
              </a:tabLst>
            </a:pPr>
            <a:r>
              <a:rPr lang="nl-NL" sz="2400" dirty="0">
                <a:cs typeface="Arial"/>
              </a:rPr>
              <a:t> Wat zijn lichamelijke verschijnselen van angst?</a:t>
            </a:r>
          </a:p>
          <a:p>
            <a:pPr marL="0" lvl="0" indent="0">
              <a:spcBef>
                <a:spcPts val="1301"/>
              </a:spcBef>
              <a:spcAft>
                <a:spcPts val="1414"/>
              </a:spcAft>
              <a:buClr>
                <a:srgbClr val="000000"/>
              </a:buClr>
              <a:buSzPct val="100000"/>
              <a:buAutoNum type="arabicParenR"/>
              <a:tabLst>
                <a:tab pos="647640" algn="l"/>
                <a:tab pos="749160" algn="l"/>
                <a:tab pos="1206359" algn="l"/>
                <a:tab pos="1638360" algn="l"/>
                <a:tab pos="2070000" algn="l"/>
                <a:tab pos="2514600" algn="l"/>
                <a:tab pos="2959199" algn="l"/>
                <a:tab pos="3403440" algn="l"/>
                <a:tab pos="3835440" algn="l"/>
                <a:tab pos="4280040" algn="l"/>
                <a:tab pos="4724280" algn="l"/>
                <a:tab pos="5156280" algn="l"/>
                <a:tab pos="5600880" algn="l"/>
                <a:tab pos="6045119" algn="l"/>
                <a:tab pos="6477119" algn="l"/>
                <a:tab pos="6921360" algn="l"/>
                <a:tab pos="7365959" algn="l"/>
                <a:tab pos="7797960" algn="l"/>
                <a:tab pos="8242200" algn="l"/>
                <a:tab pos="8686800" algn="l"/>
                <a:tab pos="9118440" algn="l"/>
              </a:tabLst>
            </a:pPr>
            <a:r>
              <a:rPr lang="nl-NL" sz="2400" dirty="0">
                <a:cs typeface="Arial"/>
              </a:rPr>
              <a:t> De cirkel is rond.....</a:t>
            </a:r>
          </a:p>
          <a:p>
            <a:pPr marL="0" lvl="0" indent="0">
              <a:spcBef>
                <a:spcPts val="1301"/>
              </a:spcBef>
              <a:spcAft>
                <a:spcPts val="1414"/>
              </a:spcAft>
              <a:buClr>
                <a:srgbClr val="000000"/>
              </a:buClr>
              <a:buSzPct val="100000"/>
              <a:buAutoNum type="arabicParenR"/>
              <a:tabLst>
                <a:tab pos="647640" algn="l"/>
                <a:tab pos="749160" algn="l"/>
                <a:tab pos="1206359" algn="l"/>
                <a:tab pos="1638360" algn="l"/>
                <a:tab pos="2070000" algn="l"/>
                <a:tab pos="2514600" algn="l"/>
                <a:tab pos="2959199" algn="l"/>
                <a:tab pos="3403440" algn="l"/>
                <a:tab pos="3835440" algn="l"/>
                <a:tab pos="4280040" algn="l"/>
                <a:tab pos="4724280" algn="l"/>
                <a:tab pos="5156280" algn="l"/>
                <a:tab pos="5600880" algn="l"/>
                <a:tab pos="6045119" algn="l"/>
                <a:tab pos="6477119" algn="l"/>
                <a:tab pos="6921360" algn="l"/>
                <a:tab pos="7365959" algn="l"/>
                <a:tab pos="7797960" algn="l"/>
                <a:tab pos="8242200" algn="l"/>
                <a:tab pos="8686800" algn="l"/>
                <a:tab pos="9118440" algn="l"/>
              </a:tabLst>
            </a:pPr>
            <a:r>
              <a:rPr lang="nl-NL" sz="2400" dirty="0">
                <a:cs typeface="Arial"/>
              </a:rPr>
              <a:t> Uitleggen 'denkfout'</a:t>
            </a:r>
          </a:p>
          <a:p>
            <a:pPr marL="0" lvl="0" indent="0">
              <a:spcBef>
                <a:spcPts val="1301"/>
              </a:spcBef>
              <a:spcAft>
                <a:spcPts val="1414"/>
              </a:spcAft>
              <a:buClr>
                <a:srgbClr val="000000"/>
              </a:buClr>
              <a:buSzPct val="100000"/>
              <a:buAutoNum type="arabicParenR"/>
              <a:tabLst>
                <a:tab pos="647640" algn="l"/>
                <a:tab pos="749160" algn="l"/>
                <a:tab pos="1206359" algn="l"/>
                <a:tab pos="1638360" algn="l"/>
                <a:tab pos="2070000" algn="l"/>
                <a:tab pos="2514600" algn="l"/>
                <a:tab pos="2959199" algn="l"/>
                <a:tab pos="3403440" algn="l"/>
                <a:tab pos="3835440" algn="l"/>
                <a:tab pos="4280040" algn="l"/>
                <a:tab pos="4724280" algn="l"/>
                <a:tab pos="5156280" algn="l"/>
                <a:tab pos="5600880" algn="l"/>
                <a:tab pos="6045119" algn="l"/>
                <a:tab pos="6477119" algn="l"/>
                <a:tab pos="6921360" algn="l"/>
                <a:tab pos="7365959" algn="l"/>
                <a:tab pos="7797960" algn="l"/>
                <a:tab pos="8242200" algn="l"/>
                <a:tab pos="8686800" algn="l"/>
                <a:tab pos="9118440" algn="l"/>
              </a:tabLst>
            </a:pPr>
            <a:r>
              <a:rPr lang="nl-NL" sz="2400" dirty="0">
                <a:cs typeface="Arial"/>
              </a:rPr>
              <a:t> Wat nu al de volgende keer......?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Shape 58"/>
          <p:cNvSpPr txBox="1">
            <a:spLocks noGrp="1"/>
          </p:cNvSpPr>
          <p:nvPr>
            <p:ph type="title" idx="4294967295"/>
          </p:nvPr>
        </p:nvSpPr>
        <p:spPr>
          <a:xfrm>
            <a:off x="503280" y="287280"/>
            <a:ext cx="9064440" cy="7336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444599" algn="l"/>
                <a:tab pos="888840" algn="l"/>
                <a:tab pos="1346040" algn="l"/>
                <a:tab pos="1790640" algn="l"/>
                <a:tab pos="2235240" algn="l"/>
                <a:tab pos="2692440" algn="l"/>
                <a:tab pos="3137039" algn="l"/>
                <a:tab pos="3581279" algn="l"/>
                <a:tab pos="4038479" algn="l"/>
                <a:tab pos="4483080" algn="l"/>
                <a:tab pos="4940280" algn="l"/>
                <a:tab pos="5384880" algn="l"/>
                <a:tab pos="5829480" algn="l"/>
                <a:tab pos="6286679" algn="l"/>
                <a:tab pos="6730920" algn="l"/>
                <a:tab pos="7175519" algn="l"/>
                <a:tab pos="7632719" algn="l"/>
                <a:tab pos="8077320" algn="l"/>
                <a:tab pos="8534520" algn="l"/>
                <a:tab pos="8978760" algn="l"/>
              </a:tabLst>
            </a:pPr>
            <a:r>
              <a:rPr lang="nl-NL"/>
              <a:t>Paniekaanval Buschauffeur</a:t>
            </a:r>
          </a:p>
        </p:txBody>
      </p:sp>
      <p:sp>
        <p:nvSpPr>
          <p:cNvPr id="3" name="Shape 59"/>
          <p:cNvSpPr txBox="1">
            <a:spLocks noGrp="1"/>
          </p:cNvSpPr>
          <p:nvPr>
            <p:ph type="body" idx="4294967295"/>
          </p:nvPr>
        </p:nvSpPr>
        <p:spPr>
          <a:xfrm>
            <a:off x="655560" y="1800000"/>
            <a:ext cx="9064440" cy="5031360"/>
          </a:xfrm>
        </p:spPr>
        <p:txBody>
          <a:bodyPr/>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a:cs typeface="Arial"/>
              </a:rPr>
              <a:t> Gisteravond in de bus, plots heftige POB</a:t>
            </a:r>
          </a:p>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a:cs typeface="Arial"/>
              </a:rPr>
              <a:t> Hartkloppingen, zweten, benauwd, bijna flauwgevallen, doodsbang......</a:t>
            </a:r>
          </a:p>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a:cs typeface="Arial"/>
              </a:rPr>
              <a:t> 112 =&gt; Ambu =&gt; CCU =&gt; g.a.</a:t>
            </a:r>
          </a:p>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a:cs typeface="Arial"/>
              </a:rPr>
              <a:t> Komt op su.... 'dokter, hoe kan dat nou....?'</a:t>
            </a:r>
          </a:p>
          <a:p>
            <a:pPr marL="0" lvl="0" indent="0">
              <a:spcAft>
                <a:spcPts val="1414"/>
              </a:spcAft>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a:cs typeface="Arial"/>
              </a:rPr>
              <a:t> Achtergrond-info:</a:t>
            </a:r>
          </a:p>
          <a:p>
            <a:pPr marL="0" lvl="2" indent="0">
              <a:buClr>
                <a:srgbClr val="000000"/>
              </a:buClr>
              <a:buSzPct val="100000"/>
              <a:buFont typeface="Times New Roman" pitchFamily="16"/>
              <a:buChar char="•"/>
              <a:tabLst>
                <a:tab pos="673200" algn="l"/>
                <a:tab pos="774719" algn="l"/>
                <a:tab pos="1219320" algn="l"/>
                <a:tab pos="1676519" algn="l"/>
                <a:tab pos="2120760" algn="l"/>
                <a:tab pos="2577960" algn="l"/>
                <a:tab pos="3022560" algn="l"/>
                <a:tab pos="3467159" algn="l"/>
                <a:tab pos="3924360" algn="l"/>
                <a:tab pos="4368960" algn="l"/>
                <a:tab pos="4813200" algn="l"/>
                <a:tab pos="5270400" algn="l"/>
                <a:tab pos="5715000" algn="l"/>
                <a:tab pos="6172200" algn="l"/>
                <a:tab pos="6616800" algn="l"/>
                <a:tab pos="7061040" algn="l"/>
                <a:tab pos="7518240" algn="l"/>
                <a:tab pos="7962840" algn="l"/>
                <a:tab pos="8407440" algn="l"/>
                <a:tab pos="8864640" algn="l"/>
                <a:tab pos="9309240" algn="l"/>
              </a:tabLst>
            </a:pPr>
            <a:r>
              <a:rPr lang="nl-NL" sz="3200">
                <a:cs typeface="Arial"/>
              </a:rPr>
              <a:t> </a:t>
            </a:r>
            <a:r>
              <a:rPr lang="nl-NL" sz="2800">
                <a:cs typeface="Arial"/>
              </a:rPr>
              <a:t>Het was druk id bus, hij was wat laat, iemand deed vervelend bij het inchecken, neef recent MI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el 1"/>
          <p:cNvSpPr txBox="1">
            <a:spLocks noGrp="1"/>
          </p:cNvSpPr>
          <p:nvPr>
            <p:ph type="title"/>
          </p:nvPr>
        </p:nvSpPr>
        <p:spPr>
          <a:xfrm>
            <a:off x="503280" y="287280"/>
            <a:ext cx="9054720" cy="824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nl-NL"/>
              <a:t>Rollenspel</a:t>
            </a:r>
          </a:p>
        </p:txBody>
      </p:sp>
      <p:sp>
        <p:nvSpPr>
          <p:cNvPr id="3" name="Tijdelijke aanduiding voor tekst 2"/>
          <p:cNvSpPr txBox="1">
            <a:spLocks noGrp="1"/>
          </p:cNvSpPr>
          <p:nvPr>
            <p:ph type="body" idx="4294967295"/>
          </p:nvPr>
        </p:nvSpPr>
        <p:spPr>
          <a:xfrm>
            <a:off x="503280" y="1767960"/>
            <a:ext cx="9063360" cy="3847913"/>
          </a:xfrm>
        </p:spPr>
        <p:txBody>
          <a:bodyPr lIns="0" tIns="0" rIns="0" bIns="0"/>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lvl="0"/>
            <a:r>
              <a:rPr lang="nl-NL" dirty="0"/>
              <a:t>Leg aan de patiënt (de buschauffeur) uit wat er gisteravond gebeurd is.</a:t>
            </a:r>
          </a:p>
          <a:p>
            <a:pPr lvl="0"/>
            <a:r>
              <a:rPr lang="nl-NL" dirty="0"/>
              <a:t>Gebruik daarvoor </a:t>
            </a:r>
            <a:r>
              <a:rPr lang="nl-NL" dirty="0" smtClean="0"/>
              <a:t>de </a:t>
            </a:r>
            <a:r>
              <a:rPr lang="nl-NL" dirty="0"/>
              <a:t>paniekcirkel in de vorm van </a:t>
            </a:r>
            <a:r>
              <a:rPr lang="nl-NL" dirty="0" smtClean="0"/>
              <a:t>het</a:t>
            </a:r>
            <a:r>
              <a:rPr lang="nl-NL" dirty="0" smtClean="0"/>
              <a:t> bootje</a:t>
            </a:r>
          </a:p>
          <a:p>
            <a:pPr lvl="0"/>
            <a:r>
              <a:rPr lang="nl-NL" dirty="0" smtClean="0"/>
              <a:t>Teken terwijl je uitlegt</a:t>
            </a:r>
            <a:endParaRPr lang="nl-NL" dirty="0"/>
          </a:p>
          <a:p>
            <a:pPr lvl="0"/>
            <a:r>
              <a:rPr lang="nl-NL" dirty="0"/>
              <a:t>Begin meteen met de uitleg, sla de rest van het consult over.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nl-NL"/>
              <a:t>Casus Mw. Van C.</a:t>
            </a:r>
          </a:p>
        </p:txBody>
      </p:sp>
      <p:sp>
        <p:nvSpPr>
          <p:cNvPr id="3" name="Tijdelijke aanduiding voor inhoud 2"/>
          <p:cNvSpPr txBox="1">
            <a:spLocks noGrp="1"/>
          </p:cNvSpPr>
          <p:nvPr>
            <p:ph idx="1"/>
          </p:nvPr>
        </p:nvSpPr>
        <p:spPr>
          <a:xfrm>
            <a:off x="503280" y="1768320"/>
            <a:ext cx="9054720" cy="3825106"/>
          </a:xfrm>
        </p:spPr>
        <p:txBody>
          <a:bodyPr lIns="90000" tIns="45000" rIns="90000" bIns="45000"/>
          <a:lstStyle>
            <a:defPPr marL="432000" lvl="0" indent="-324000">
              <a:spcBef>
                <a:spcPts val="0"/>
              </a:spcBef>
              <a:spcAft>
                <a:spcPts val="1417"/>
              </a:spcAft>
              <a:buSzPct val="45000"/>
              <a:buFont typeface="StarSymbol"/>
              <a:buNone/>
              <a:defRPr lang="nl-NL" sz="3200" b="0" i="0" u="none" strike="noStrike" kern="1200">
                <a:ln>
                  <a:noFill/>
                </a:ln>
                <a:latin typeface="Arial" pitchFamily="18"/>
                <a:ea typeface="Arial" pitchFamily="2"/>
                <a:cs typeface="Tahoma" pitchFamily="2"/>
              </a:defRPr>
            </a:defPPr>
            <a:lvl1pPr marL="432000" lvl="0" indent="-324000">
              <a:spcBef>
                <a:spcPts val="0"/>
              </a:spcBef>
              <a:spcAft>
                <a:spcPts val="1417"/>
              </a:spcAft>
              <a:buSzPct val="45000"/>
              <a:buFont typeface="StarSymbol"/>
              <a:buChar char="●"/>
              <a:defRPr lang="nl-NL" sz="3200" b="0" i="0" u="none" strike="noStrike" kern="1200">
                <a:ln>
                  <a:noFill/>
                </a:ln>
                <a:latin typeface="Arial" pitchFamily="18"/>
                <a:ea typeface="Arial" pitchFamily="2"/>
                <a:cs typeface="Tahoma" pitchFamily="2"/>
              </a:defRPr>
            </a:lvl1pPr>
            <a:lvl2pPr marL="864000" lvl="1" indent="-324000">
              <a:spcBef>
                <a:spcPts val="0"/>
              </a:spcBef>
              <a:spcAft>
                <a:spcPts val="1134"/>
              </a:spcAft>
              <a:buSzPct val="45000"/>
              <a:buFont typeface="StarSymbol"/>
              <a:buChar char="●"/>
              <a:defRPr lang="nl-NL" sz="2800" b="0" i="0" u="none" strike="noStrike" kern="1200">
                <a:ln>
                  <a:noFill/>
                </a:ln>
                <a:latin typeface="Arial" pitchFamily="18"/>
                <a:ea typeface="Arial" pitchFamily="2"/>
                <a:cs typeface="Tahoma" pitchFamily="2"/>
              </a:defRPr>
            </a:lvl2pPr>
            <a:lvl3pPr marL="1295999" lvl="2" indent="-288000">
              <a:spcBef>
                <a:spcPts val="0"/>
              </a:spcBef>
              <a:spcAft>
                <a:spcPts val="850"/>
              </a:spcAft>
              <a:buSzPct val="75000"/>
              <a:buFont typeface="StarSymbol"/>
              <a:buChar char="–"/>
              <a:defRPr lang="nl-NL" sz="2400" b="0" i="0" u="none" strike="noStrike" kern="1200">
                <a:ln>
                  <a:noFill/>
                </a:ln>
                <a:latin typeface="Arial" pitchFamily="18"/>
                <a:ea typeface="Arial" pitchFamily="2"/>
                <a:cs typeface="Tahoma" pitchFamily="2"/>
              </a:defRPr>
            </a:lvl3pPr>
            <a:lvl4pPr marL="1728000" lvl="3" indent="-216000">
              <a:spcBef>
                <a:spcPts val="0"/>
              </a:spcBef>
              <a:spcAft>
                <a:spcPts val="567"/>
              </a:spcAft>
              <a:buSzPct val="45000"/>
              <a:buFont typeface="StarSymbol"/>
              <a:buChar char="●"/>
              <a:defRPr lang="nl-NL" sz="2000" b="0" i="0" u="none" strike="noStrike" kern="1200">
                <a:ln>
                  <a:noFill/>
                </a:ln>
                <a:latin typeface="Arial" pitchFamily="18"/>
                <a:ea typeface="Arial" pitchFamily="2"/>
                <a:cs typeface="Tahoma" pitchFamily="2"/>
              </a:defRPr>
            </a:lvl4pPr>
            <a:lvl5pPr marL="2160000" lvl="4" indent="-216000">
              <a:spcBef>
                <a:spcPts val="0"/>
              </a:spcBef>
              <a:spcAft>
                <a:spcPts val="283"/>
              </a:spcAft>
              <a:buSzPct val="75000"/>
              <a:buFont typeface="StarSymbol"/>
              <a:buChar char="–"/>
              <a:defRPr lang="nl-NL" sz="2000" b="0" i="0" u="none" strike="noStrike" kern="1200">
                <a:ln>
                  <a:noFill/>
                </a:ln>
                <a:latin typeface="Arial" pitchFamily="18"/>
                <a:ea typeface="Arial" pitchFamily="2"/>
                <a:cs typeface="Tahoma" pitchFamily="2"/>
              </a:defRPr>
            </a:lvl5pPr>
            <a:lvl6pPr marL="2592000" lvl="5"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6pPr>
            <a:lvl7pPr marL="3024000" lvl="6"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7pPr>
            <a:lvl8pPr marL="3456000" lvl="7"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8pPr>
            <a:lvl9pPr marL="3887999" lvl="8" indent="-216000">
              <a:spcBef>
                <a:spcPts val="0"/>
              </a:spcBef>
              <a:spcAft>
                <a:spcPts val="283"/>
              </a:spcAft>
              <a:buSzPct val="45000"/>
              <a:buFont typeface="StarSymbol"/>
              <a:buChar char="●"/>
              <a:defRPr lang="nl-NL" sz="2000" b="0" i="0" u="none" strike="noStrike" kern="1200">
                <a:ln>
                  <a:noFill/>
                </a:ln>
                <a:latin typeface="Arial" pitchFamily="18"/>
                <a:ea typeface="Arial" pitchFamily="2"/>
                <a:cs typeface="Tahoma" pitchFamily="2"/>
              </a:defRPr>
            </a:lvl9pPr>
          </a:lstStyle>
          <a:p>
            <a:pPr marL="456839" lvl="0" indent="-456839">
              <a:spcAft>
                <a:spcPts val="1414"/>
              </a:spcAft>
              <a:buFont typeface="Arial" pitchFamily="32"/>
              <a:buChar char="•"/>
            </a:pPr>
            <a:r>
              <a:rPr lang="nl-NL" dirty="0">
                <a:latin typeface="Arial"/>
                <a:cs typeface="Arial"/>
              </a:rPr>
              <a:t>Mw. alleenstaand, kind 2 </a:t>
            </a:r>
            <a:r>
              <a:rPr lang="nl-NL" dirty="0" err="1">
                <a:latin typeface="Arial"/>
                <a:cs typeface="Arial"/>
              </a:rPr>
              <a:t>jr</a:t>
            </a:r>
            <a:endParaRPr lang="nl-NL" dirty="0">
              <a:latin typeface="Arial"/>
              <a:cs typeface="Arial"/>
            </a:endParaRPr>
          </a:p>
          <a:p>
            <a:pPr marL="456839" lvl="0" indent="-456839">
              <a:spcAft>
                <a:spcPts val="1414"/>
              </a:spcAft>
              <a:buFont typeface="Arial" pitchFamily="32"/>
              <a:buChar char="•"/>
            </a:pPr>
            <a:r>
              <a:rPr lang="nl-NL" dirty="0">
                <a:latin typeface="Arial"/>
                <a:cs typeface="Arial"/>
              </a:rPr>
              <a:t>Problematische jeugd gehad</a:t>
            </a:r>
          </a:p>
          <a:p>
            <a:pPr marL="456839" lvl="0" indent="-456839">
              <a:spcAft>
                <a:spcPts val="1414"/>
              </a:spcAft>
              <a:buFont typeface="Arial" pitchFamily="32"/>
              <a:buChar char="•"/>
            </a:pPr>
            <a:r>
              <a:rPr lang="nl-NL" dirty="0" err="1">
                <a:latin typeface="Arial"/>
                <a:cs typeface="Arial"/>
              </a:rPr>
              <a:t>Cervix-smear</a:t>
            </a:r>
            <a:r>
              <a:rPr lang="nl-NL" dirty="0">
                <a:latin typeface="Arial"/>
                <a:cs typeface="Arial"/>
              </a:rPr>
              <a:t> </a:t>
            </a:r>
            <a:r>
              <a:rPr lang="nl-NL" dirty="0" err="1">
                <a:latin typeface="Arial"/>
                <a:cs typeface="Arial"/>
              </a:rPr>
              <a:t>ih</a:t>
            </a:r>
            <a:r>
              <a:rPr lang="nl-NL" dirty="0">
                <a:latin typeface="Arial"/>
                <a:cs typeface="Arial"/>
              </a:rPr>
              <a:t> verleden: PAP 3a</a:t>
            </a:r>
          </a:p>
          <a:p>
            <a:pPr marL="456839" lvl="0" indent="-456839">
              <a:spcAft>
                <a:spcPts val="1414"/>
              </a:spcAft>
              <a:buFont typeface="Arial" pitchFamily="32"/>
              <a:buChar char="•"/>
            </a:pPr>
            <a:r>
              <a:rPr lang="nl-NL" dirty="0">
                <a:latin typeface="Arial"/>
                <a:cs typeface="Arial"/>
              </a:rPr>
              <a:t>Periode met depressieve klachten </a:t>
            </a:r>
            <a:r>
              <a:rPr lang="nl-NL" dirty="0" smtClean="0">
                <a:latin typeface="Arial"/>
                <a:cs typeface="Arial"/>
              </a:rPr>
              <a:t>gehad</a:t>
            </a:r>
          </a:p>
          <a:p>
            <a:pPr marL="456839" lvl="0" indent="-456839">
              <a:spcAft>
                <a:spcPts val="1414"/>
              </a:spcAft>
              <a:buFont typeface="Arial" pitchFamily="32"/>
              <a:buChar char="•"/>
            </a:pPr>
            <a:endParaRPr lang="nl-NL" dirty="0">
              <a:latin typeface="Arial"/>
              <a:cs typeface="Arial"/>
            </a:endParaRPr>
          </a:p>
          <a:p>
            <a:pPr marL="456839" lvl="0" indent="-456839">
              <a:spcAft>
                <a:spcPts val="1414"/>
              </a:spcAft>
              <a:buFont typeface="Arial" pitchFamily="32"/>
              <a:buChar char="•"/>
            </a:pPr>
            <a:r>
              <a:rPr lang="nl-NL" smtClean="0">
                <a:latin typeface="Arial"/>
                <a:cs typeface="Arial"/>
              </a:rPr>
              <a:t>Paniek/aanval, </a:t>
            </a:r>
            <a:r>
              <a:rPr lang="nl-NL" dirty="0" smtClean="0">
                <a:latin typeface="Arial"/>
                <a:cs typeface="Arial"/>
              </a:rPr>
              <a:t>POB </a:t>
            </a:r>
            <a:r>
              <a:rPr lang="nl-NL" dirty="0" err="1" smtClean="0">
                <a:latin typeface="Arial"/>
                <a:cs typeface="Arial"/>
              </a:rPr>
              <a:t>etc</a:t>
            </a:r>
            <a:endParaRPr lang="nl-NL"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ar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ard 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617</Words>
  <Application>Microsoft Office PowerPoint</Application>
  <PresentationFormat>Aangepast</PresentationFormat>
  <Paragraphs>67</Paragraphs>
  <Slides>15</Slides>
  <Notes>15</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15</vt:i4>
      </vt:variant>
    </vt:vector>
  </HeadingPairs>
  <TitlesOfParts>
    <vt:vector size="24" baseType="lpstr">
      <vt:lpstr>MS Gothic</vt:lpstr>
      <vt:lpstr>Arial</vt:lpstr>
      <vt:lpstr>Calibri</vt:lpstr>
      <vt:lpstr>Helvetica</vt:lpstr>
      <vt:lpstr>StarSymbol</vt:lpstr>
      <vt:lpstr>Tahoma</vt:lpstr>
      <vt:lpstr>Times New Roman</vt:lpstr>
      <vt:lpstr>Standaard</vt:lpstr>
      <vt:lpstr>Standaard 1</vt:lpstr>
      <vt:lpstr>PowerPoint-presentatie</vt:lpstr>
      <vt:lpstr>Epidemiologie/Comorbiditeit</vt:lpstr>
      <vt:lpstr>Wanneer moet je er aan denken.....</vt:lpstr>
      <vt:lpstr>PowerPoint-presentatie</vt:lpstr>
      <vt:lpstr>PowerPoint-presentatie</vt:lpstr>
      <vt:lpstr>Uitleg Paniekcirkel</vt:lpstr>
      <vt:lpstr>Paniekaanval Buschauffeur</vt:lpstr>
      <vt:lpstr>Rollenspel</vt:lpstr>
      <vt:lpstr>Casus Mw. Van C.</vt:lpstr>
      <vt:lpstr>Casus Mw. van D</vt:lpstr>
      <vt:lpstr>Casus Henk</vt:lpstr>
      <vt:lpstr>PowerPoint-presentatie</vt:lpstr>
      <vt:lpstr>Paniekcirkel bij SOLK</vt:lpstr>
      <vt:lpstr>Casus: Mw. de B.</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Walstock, Dick</dc:creator>
  <cp:lastModifiedBy>Walstock, Dick</cp:lastModifiedBy>
  <cp:revision>9</cp:revision>
  <dcterms:created xsi:type="dcterms:W3CDTF">2016-11-14T14:50:05Z</dcterms:created>
  <dcterms:modified xsi:type="dcterms:W3CDTF">2019-05-06T12:32:59Z</dcterms:modified>
</cp:coreProperties>
</file>