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65" r:id="rId5"/>
    <p:sldId id="258" r:id="rId6"/>
    <p:sldId id="266" r:id="rId7"/>
    <p:sldId id="290" r:id="rId8"/>
    <p:sldId id="270" r:id="rId9"/>
    <p:sldId id="273" r:id="rId10"/>
    <p:sldId id="287" r:id="rId11"/>
    <p:sldId id="288" r:id="rId12"/>
    <p:sldId id="274" r:id="rId13"/>
    <p:sldId id="286" r:id="rId14"/>
    <p:sldId id="275" r:id="rId15"/>
    <p:sldId id="278" r:id="rId16"/>
    <p:sldId id="276" r:id="rId17"/>
    <p:sldId id="279" r:id="rId18"/>
    <p:sldId id="280" r:id="rId19"/>
    <p:sldId id="282" r:id="rId20"/>
    <p:sldId id="28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76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97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00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45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49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59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37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9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32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91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15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D25F-24D1-4E72-89E2-7D67FB0EAF40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67F6-C89E-4D7D-B83F-334C1DEEF3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898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Frailty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Kwetsbaarheid?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6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08" y="27622"/>
            <a:ext cx="5249008" cy="683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764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9" y="62557"/>
            <a:ext cx="5107922" cy="679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86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muur, person, binnen, persoon&#10;&#10;Automatisch gegenereerde beschrijving">
            <a:extLst>
              <a:ext uri="{FF2B5EF4-FFF2-40B4-BE49-F238E27FC236}">
                <a16:creationId xmlns:a16="http://schemas.microsoft.com/office/drawing/2014/main" id="{DCEB0B28-B36C-9048-8755-36A541B4D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 b="3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728" y="59028"/>
            <a:ext cx="5016090" cy="679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196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2B2EBA9-0C47-B44B-8070-54D4E37BF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1" b="41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innen, persoon&#10;&#10;Automatisch gegenereerde beschrijving">
            <a:extLst>
              <a:ext uri="{FF2B5EF4-FFF2-40B4-BE49-F238E27FC236}">
                <a16:creationId xmlns:a16="http://schemas.microsoft.com/office/drawing/2014/main" id="{E98B0AF3-5DD5-A84C-A235-8ABE85664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1" b="35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0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1AA47EE-C2C1-AD4F-A389-5ABC547EA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8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persoon, person, buiten, staand&#10;&#10;Automatisch gegenereerde beschrijving">
            <a:extLst>
              <a:ext uri="{FF2B5EF4-FFF2-40B4-BE49-F238E27FC236}">
                <a16:creationId xmlns:a16="http://schemas.microsoft.com/office/drawing/2014/main" id="{A9FD5491-8C8A-1D4A-9501-74EC16FA9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5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muur, binnen&#10;&#10;Automatisch gegenereerde beschrijving">
            <a:extLst>
              <a:ext uri="{FF2B5EF4-FFF2-40B4-BE49-F238E27FC236}">
                <a16:creationId xmlns:a16="http://schemas.microsoft.com/office/drawing/2014/main" id="{6C75105E-3DBF-3B48-83F6-2031C0F9D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5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innen, muur, vloer, levend&#10;&#10;Automatisch gegenereerde beschrijving">
            <a:extLst>
              <a:ext uri="{FF2B5EF4-FFF2-40B4-BE49-F238E27FC236}">
                <a16:creationId xmlns:a16="http://schemas.microsoft.com/office/drawing/2014/main" id="{7BE4084C-E63C-E145-919A-C48D3C35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 b="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63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78" y="268485"/>
            <a:ext cx="5182902" cy="642679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05" y="268485"/>
            <a:ext cx="5482805" cy="63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69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n, persoon, glimlachen, oud&#10;&#10;Automatisch gegenereerde beschrijving">
            <a:extLst>
              <a:ext uri="{FF2B5EF4-FFF2-40B4-BE49-F238E27FC236}">
                <a16:creationId xmlns:a16="http://schemas.microsoft.com/office/drawing/2014/main" id="{EB5CCD42-2391-D540-B439-9FE323A9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61" y="684330"/>
            <a:ext cx="6415278" cy="4904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933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6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262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8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6475" b="92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73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428" y="256732"/>
            <a:ext cx="4953691" cy="634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01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uur, binnen, persoon, badkamer&#10;&#10;Automatisch gegenereerde beschrijving">
            <a:extLst>
              <a:ext uri="{FF2B5EF4-FFF2-40B4-BE49-F238E27FC236}">
                <a16:creationId xmlns:a16="http://schemas.microsoft.com/office/drawing/2014/main" id="{13BE35FB-6EC6-164A-BEE4-EFA0CCAE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oom, buiten, persoon, person&#10;&#10;Automatisch gegenereerde beschrijving">
            <a:extLst>
              <a:ext uri="{FF2B5EF4-FFF2-40B4-BE49-F238E27FC236}">
                <a16:creationId xmlns:a16="http://schemas.microsoft.com/office/drawing/2014/main" id="{4CDA6588-FF65-B24D-969C-12719BF50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 r="1" b="2212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777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3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Frailty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Vivian Kenter</dc:creator>
  <cp:lastModifiedBy>Niek Van Asperen</cp:lastModifiedBy>
  <cp:revision>17</cp:revision>
  <dcterms:created xsi:type="dcterms:W3CDTF">2021-07-05T20:01:31Z</dcterms:created>
  <dcterms:modified xsi:type="dcterms:W3CDTF">2022-01-09T09:34:15Z</dcterms:modified>
</cp:coreProperties>
</file>