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0"/>
  </p:notesMasterIdLst>
  <p:sldIdLst>
    <p:sldId id="256" r:id="rId2"/>
    <p:sldId id="264" r:id="rId3"/>
    <p:sldId id="263" r:id="rId4"/>
    <p:sldId id="285" r:id="rId5"/>
    <p:sldId id="313" r:id="rId6"/>
    <p:sldId id="286" r:id="rId7"/>
    <p:sldId id="314" r:id="rId8"/>
    <p:sldId id="299" r:id="rId9"/>
    <p:sldId id="265" r:id="rId10"/>
    <p:sldId id="273" r:id="rId11"/>
    <p:sldId id="279" r:id="rId12"/>
    <p:sldId id="274" r:id="rId13"/>
    <p:sldId id="312" r:id="rId14"/>
    <p:sldId id="310" r:id="rId15"/>
    <p:sldId id="288" r:id="rId16"/>
    <p:sldId id="311" r:id="rId17"/>
    <p:sldId id="309" r:id="rId18"/>
    <p:sldId id="300" r:id="rId19"/>
    <p:sldId id="291" r:id="rId20"/>
    <p:sldId id="293" r:id="rId21"/>
    <p:sldId id="294" r:id="rId22"/>
    <p:sldId id="295" r:id="rId23"/>
    <p:sldId id="276" r:id="rId24"/>
    <p:sldId id="277" r:id="rId25"/>
    <p:sldId id="278" r:id="rId26"/>
    <p:sldId id="303" r:id="rId27"/>
    <p:sldId id="304" r:id="rId28"/>
    <p:sldId id="305" r:id="rId29"/>
    <p:sldId id="306" r:id="rId30"/>
    <p:sldId id="302" r:id="rId31"/>
    <p:sldId id="307" r:id="rId32"/>
    <p:sldId id="308" r:id="rId33"/>
    <p:sldId id="280" r:id="rId34"/>
    <p:sldId id="282" r:id="rId35"/>
    <p:sldId id="283" r:id="rId36"/>
    <p:sldId id="284" r:id="rId37"/>
    <p:sldId id="301" r:id="rId38"/>
    <p:sldId id="297" r:id="rId39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20D1EDBE-35EB-18D9-CC4F-6A61590E49E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96D1BA6-8640-B799-9521-6C3E91670BA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B1BC257-B169-D14B-A9CE-D10C44182C1E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446A14BB-3F47-9DDD-4689-71519120ED7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B4683792-0DB6-9A49-390B-73DAB0035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DF141BD-3D1E-BF35-1C5A-8B8EFB21E95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6CB172-7AF1-6100-B40D-8F32C57D20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F8532871-F388-154E-8AA9-8ED5B586FDC0}" type="slidenum">
              <a:rPr lang="nl-NL" altLang="nl-NL"/>
              <a:pPr/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jdelijke aanduiding voor dia-afbeelding 1">
            <a:extLst>
              <a:ext uri="{FF2B5EF4-FFF2-40B4-BE49-F238E27FC236}">
                <a16:creationId xmlns:a16="http://schemas.microsoft.com/office/drawing/2014/main" id="{592B4945-34A9-286D-248C-8A13A268817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Tijdelijke aanduiding voor notities 2">
            <a:extLst>
              <a:ext uri="{FF2B5EF4-FFF2-40B4-BE49-F238E27FC236}">
                <a16:creationId xmlns:a16="http://schemas.microsoft.com/office/drawing/2014/main" id="{948AF6CC-7E6A-AC60-A646-E4D040FB796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8196" name="Tijdelijke aanduiding voor dianummer 3">
            <a:extLst>
              <a:ext uri="{FF2B5EF4-FFF2-40B4-BE49-F238E27FC236}">
                <a16:creationId xmlns:a16="http://schemas.microsoft.com/office/drawing/2014/main" id="{2248235C-1E55-5670-2D0F-7C36AF4E87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A09CF8D-C08B-3346-845F-A2A424383820}" type="slidenum">
              <a:rPr lang="nl-NL" altLang="nl-NL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jdelijke aanduiding voor dia-afbeelding 1">
            <a:extLst>
              <a:ext uri="{FF2B5EF4-FFF2-40B4-BE49-F238E27FC236}">
                <a16:creationId xmlns:a16="http://schemas.microsoft.com/office/drawing/2014/main" id="{88B7C495-02C4-736F-F8B5-F58AF5259FB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Tijdelijke aanduiding voor notities 2">
            <a:extLst>
              <a:ext uri="{FF2B5EF4-FFF2-40B4-BE49-F238E27FC236}">
                <a16:creationId xmlns:a16="http://schemas.microsoft.com/office/drawing/2014/main" id="{D7F6F25B-E98E-234F-B0FC-10841C5F38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6628" name="Tijdelijke aanduiding voor dianummer 3">
            <a:extLst>
              <a:ext uri="{FF2B5EF4-FFF2-40B4-BE49-F238E27FC236}">
                <a16:creationId xmlns:a16="http://schemas.microsoft.com/office/drawing/2014/main" id="{E8F41E35-CB59-358C-A617-241F5DC876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E20855-68C2-6640-BC21-1A3093B13CE9}" type="slidenum">
              <a:rPr lang="nl-NL" altLang="nl-NL"/>
              <a:pPr>
                <a:spcBef>
                  <a:spcPct val="0"/>
                </a:spcBef>
              </a:pPr>
              <a:t>10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jdelijke aanduiding voor dia-afbeelding 1">
            <a:extLst>
              <a:ext uri="{FF2B5EF4-FFF2-40B4-BE49-F238E27FC236}">
                <a16:creationId xmlns:a16="http://schemas.microsoft.com/office/drawing/2014/main" id="{333427DD-174B-7031-40AD-88E0D134AA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Tijdelijke aanduiding voor notities 2">
            <a:extLst>
              <a:ext uri="{FF2B5EF4-FFF2-40B4-BE49-F238E27FC236}">
                <a16:creationId xmlns:a16="http://schemas.microsoft.com/office/drawing/2014/main" id="{6CCA7C28-538B-BD83-9568-AB98C56CF9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8676" name="Tijdelijke aanduiding voor dianummer 3">
            <a:extLst>
              <a:ext uri="{FF2B5EF4-FFF2-40B4-BE49-F238E27FC236}">
                <a16:creationId xmlns:a16="http://schemas.microsoft.com/office/drawing/2014/main" id="{B7D0DE1A-A950-D413-4DF7-00DB960374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BCFD2CC-AB49-514F-9557-025F86E4358E}" type="slidenum">
              <a:rPr lang="nl-NL" altLang="nl-NL"/>
              <a:pPr>
                <a:spcBef>
                  <a:spcPct val="0"/>
                </a:spcBef>
              </a:pPr>
              <a:t>11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jdelijke aanduiding voor dia-afbeelding 1">
            <a:extLst>
              <a:ext uri="{FF2B5EF4-FFF2-40B4-BE49-F238E27FC236}">
                <a16:creationId xmlns:a16="http://schemas.microsoft.com/office/drawing/2014/main" id="{F084AE33-41A6-4B17-51E2-7F8E738CA9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Tijdelijke aanduiding voor notities 2">
            <a:extLst>
              <a:ext uri="{FF2B5EF4-FFF2-40B4-BE49-F238E27FC236}">
                <a16:creationId xmlns:a16="http://schemas.microsoft.com/office/drawing/2014/main" id="{D26C600B-7AE2-EA58-3E4F-9F02578921D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0724" name="Tijdelijke aanduiding voor dianummer 3">
            <a:extLst>
              <a:ext uri="{FF2B5EF4-FFF2-40B4-BE49-F238E27FC236}">
                <a16:creationId xmlns:a16="http://schemas.microsoft.com/office/drawing/2014/main" id="{E84D64C9-AAF4-2911-CD95-4DD6DAB8DF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71709B7-7E9F-0944-8DF6-002773254FF0}" type="slidenum">
              <a:rPr lang="nl-NL" altLang="nl-NL"/>
              <a:pPr>
                <a:spcBef>
                  <a:spcPct val="0"/>
                </a:spcBef>
              </a:pPr>
              <a:t>12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jdelijke aanduiding voor dia-afbeelding 1">
            <a:extLst>
              <a:ext uri="{FF2B5EF4-FFF2-40B4-BE49-F238E27FC236}">
                <a16:creationId xmlns:a16="http://schemas.microsoft.com/office/drawing/2014/main" id="{B83B3F73-6155-5489-254F-F5343AAD26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Tijdelijke aanduiding voor notities 2">
            <a:extLst>
              <a:ext uri="{FF2B5EF4-FFF2-40B4-BE49-F238E27FC236}">
                <a16:creationId xmlns:a16="http://schemas.microsoft.com/office/drawing/2014/main" id="{5547ED3F-CBDF-0C49-AEC4-41E72E67130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2772" name="Tijdelijke aanduiding voor dianummer 3">
            <a:extLst>
              <a:ext uri="{FF2B5EF4-FFF2-40B4-BE49-F238E27FC236}">
                <a16:creationId xmlns:a16="http://schemas.microsoft.com/office/drawing/2014/main" id="{951F2D38-5649-ACDA-B3F5-4901B6FAEA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FD049A-5EA3-1B46-8F2E-D3FCE590A962}" type="slidenum">
              <a:rPr lang="nl-NL" altLang="nl-NL"/>
              <a:pPr>
                <a:spcBef>
                  <a:spcPct val="0"/>
                </a:spcBef>
              </a:pPr>
              <a:t>13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jdelijke aanduiding voor dia-afbeelding 1">
            <a:extLst>
              <a:ext uri="{FF2B5EF4-FFF2-40B4-BE49-F238E27FC236}">
                <a16:creationId xmlns:a16="http://schemas.microsoft.com/office/drawing/2014/main" id="{A7A38586-C7C8-B40D-A644-2B7A5A69AA9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Tijdelijke aanduiding voor notities 2">
            <a:extLst>
              <a:ext uri="{FF2B5EF4-FFF2-40B4-BE49-F238E27FC236}">
                <a16:creationId xmlns:a16="http://schemas.microsoft.com/office/drawing/2014/main" id="{041B39F1-B9F3-0D46-0C62-871757845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35844" name="Tijdelijke aanduiding voor dianummer 3">
            <a:extLst>
              <a:ext uri="{FF2B5EF4-FFF2-40B4-BE49-F238E27FC236}">
                <a16:creationId xmlns:a16="http://schemas.microsoft.com/office/drawing/2014/main" id="{22581EF2-DB3F-EF4E-B39D-AE92FAE194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BE1242F-7DAE-234C-8FDF-6BAF2C660B26}" type="slidenum">
              <a:rPr lang="nl-NL" altLang="nl-NL">
                <a:latin typeface="Calibri" panose="020F0502020204030204" pitchFamily="34" charset="0"/>
              </a:rPr>
              <a:pPr/>
              <a:t>15</a:t>
            </a:fld>
            <a:endParaRPr lang="nl-NL" altLang="nl-NL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jdelijke aanduiding voor dia-afbeelding 1">
            <a:extLst>
              <a:ext uri="{FF2B5EF4-FFF2-40B4-BE49-F238E27FC236}">
                <a16:creationId xmlns:a16="http://schemas.microsoft.com/office/drawing/2014/main" id="{7F17BA34-068A-DBB3-7A63-D1A705874B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Tijdelijke aanduiding voor notities 2">
            <a:extLst>
              <a:ext uri="{FF2B5EF4-FFF2-40B4-BE49-F238E27FC236}">
                <a16:creationId xmlns:a16="http://schemas.microsoft.com/office/drawing/2014/main" id="{F3F5F218-23C3-8B35-8BD0-DD6CF269A2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37892" name="Tijdelijke aanduiding voor dianummer 3">
            <a:extLst>
              <a:ext uri="{FF2B5EF4-FFF2-40B4-BE49-F238E27FC236}">
                <a16:creationId xmlns:a16="http://schemas.microsoft.com/office/drawing/2014/main" id="{3F57F593-2D9E-4618-4E6B-5684982EB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D83C204-6DEB-3544-9608-2688AA66C509}" type="slidenum">
              <a:rPr lang="nl-NL" altLang="nl-NL"/>
              <a:pPr>
                <a:spcBef>
                  <a:spcPct val="0"/>
                </a:spcBef>
              </a:pPr>
              <a:t>16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jdelijke aanduiding voor dia-afbeelding 1">
            <a:extLst>
              <a:ext uri="{FF2B5EF4-FFF2-40B4-BE49-F238E27FC236}">
                <a16:creationId xmlns:a16="http://schemas.microsoft.com/office/drawing/2014/main" id="{20EB9176-0E9E-C73F-202C-9AB162446C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Tijdelijke aanduiding voor notities 2">
            <a:extLst>
              <a:ext uri="{FF2B5EF4-FFF2-40B4-BE49-F238E27FC236}">
                <a16:creationId xmlns:a16="http://schemas.microsoft.com/office/drawing/2014/main" id="{6057E752-48BA-08D5-F1A9-023736F5026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6084" name="Tijdelijke aanduiding voor dianummer 3">
            <a:extLst>
              <a:ext uri="{FF2B5EF4-FFF2-40B4-BE49-F238E27FC236}">
                <a16:creationId xmlns:a16="http://schemas.microsoft.com/office/drawing/2014/main" id="{21BE15E2-6C96-0CEE-8760-5DE3A426B1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74EB003-2866-EC44-96D8-2DCE98317ED7}" type="slidenum">
              <a:rPr lang="nl-NL" altLang="nl-NL"/>
              <a:pPr>
                <a:spcBef>
                  <a:spcPct val="0"/>
                </a:spcBef>
              </a:pPr>
              <a:t>23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jdelijke aanduiding voor dia-afbeelding 1">
            <a:extLst>
              <a:ext uri="{FF2B5EF4-FFF2-40B4-BE49-F238E27FC236}">
                <a16:creationId xmlns:a16="http://schemas.microsoft.com/office/drawing/2014/main" id="{DC5C92C3-8BF3-6425-8141-868BFF8007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Tijdelijke aanduiding voor notities 2">
            <a:extLst>
              <a:ext uri="{FF2B5EF4-FFF2-40B4-BE49-F238E27FC236}">
                <a16:creationId xmlns:a16="http://schemas.microsoft.com/office/drawing/2014/main" id="{EF84CF30-6898-D8CA-96B2-06C71733A3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48132" name="Tijdelijke aanduiding voor dianummer 3">
            <a:extLst>
              <a:ext uri="{FF2B5EF4-FFF2-40B4-BE49-F238E27FC236}">
                <a16:creationId xmlns:a16="http://schemas.microsoft.com/office/drawing/2014/main" id="{39937E30-1813-C212-2DC4-8D2BD34A6A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7D0412-6288-9741-B491-D9B6D5739D5E}" type="slidenum">
              <a:rPr lang="nl-NL" altLang="nl-NL"/>
              <a:pPr>
                <a:spcBef>
                  <a:spcPct val="0"/>
                </a:spcBef>
              </a:pPr>
              <a:t>24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jdelijke aanduiding voor dia-afbeelding 1">
            <a:extLst>
              <a:ext uri="{FF2B5EF4-FFF2-40B4-BE49-F238E27FC236}">
                <a16:creationId xmlns:a16="http://schemas.microsoft.com/office/drawing/2014/main" id="{1834660D-F835-B5EC-110E-759BE9E44A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Tijdelijke aanduiding voor notities 2">
            <a:extLst>
              <a:ext uri="{FF2B5EF4-FFF2-40B4-BE49-F238E27FC236}">
                <a16:creationId xmlns:a16="http://schemas.microsoft.com/office/drawing/2014/main" id="{247AF7BD-3BBD-D5F5-0652-A47DBFCDD01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0180" name="Tijdelijke aanduiding voor dianummer 3">
            <a:extLst>
              <a:ext uri="{FF2B5EF4-FFF2-40B4-BE49-F238E27FC236}">
                <a16:creationId xmlns:a16="http://schemas.microsoft.com/office/drawing/2014/main" id="{8C76D2DF-0B87-B217-7A03-0331F4DE25A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F7F667-12EB-A943-817B-E1D83D3C7CBB}" type="slidenum">
              <a:rPr lang="nl-NL" altLang="nl-NL"/>
              <a:pPr>
                <a:spcBef>
                  <a:spcPct val="0"/>
                </a:spcBef>
              </a:pPr>
              <a:t>25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>
            <a:extLst>
              <a:ext uri="{FF2B5EF4-FFF2-40B4-BE49-F238E27FC236}">
                <a16:creationId xmlns:a16="http://schemas.microsoft.com/office/drawing/2014/main" id="{5BEC2694-059D-1430-A715-50FA0C382A6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ijdelijke aanduiding voor notities 2">
            <a:extLst>
              <a:ext uri="{FF2B5EF4-FFF2-40B4-BE49-F238E27FC236}">
                <a16:creationId xmlns:a16="http://schemas.microsoft.com/office/drawing/2014/main" id="{38025999-5725-25A7-BA34-33B942B426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2228" name="Tijdelijke aanduiding voor dianummer 3">
            <a:extLst>
              <a:ext uri="{FF2B5EF4-FFF2-40B4-BE49-F238E27FC236}">
                <a16:creationId xmlns:a16="http://schemas.microsoft.com/office/drawing/2014/main" id="{DA414E13-6D35-D050-C265-26FF2E2D2C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3346DD3-8162-5549-BDAD-94F9F87C7BCF}" type="slidenum">
              <a:rPr lang="nl-NL" altLang="nl-NL"/>
              <a:pPr>
                <a:spcBef>
                  <a:spcPct val="0"/>
                </a:spcBef>
              </a:pPr>
              <a:t>26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jdelijke aanduiding voor dia-afbeelding 1">
            <a:extLst>
              <a:ext uri="{FF2B5EF4-FFF2-40B4-BE49-F238E27FC236}">
                <a16:creationId xmlns:a16="http://schemas.microsoft.com/office/drawing/2014/main" id="{53FAF03C-BB35-93C7-9ED5-4B3569402BE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Tijdelijke aanduiding voor notities 2">
            <a:extLst>
              <a:ext uri="{FF2B5EF4-FFF2-40B4-BE49-F238E27FC236}">
                <a16:creationId xmlns:a16="http://schemas.microsoft.com/office/drawing/2014/main" id="{545756DB-EAED-ED5F-572B-5C8B1E48D6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0244" name="Tijdelijke aanduiding voor dianummer 3">
            <a:extLst>
              <a:ext uri="{FF2B5EF4-FFF2-40B4-BE49-F238E27FC236}">
                <a16:creationId xmlns:a16="http://schemas.microsoft.com/office/drawing/2014/main" id="{74268243-D6EB-8B07-A1BA-0BE6B35881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BF9BC8D-39C8-A844-BDC3-ACF5ED914E8A}" type="slidenum">
              <a:rPr lang="nl-NL" altLang="nl-NL"/>
              <a:pPr>
                <a:spcBef>
                  <a:spcPct val="0"/>
                </a:spcBef>
              </a:pPr>
              <a:t>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jdelijke aanduiding voor dia-afbeelding 1">
            <a:extLst>
              <a:ext uri="{FF2B5EF4-FFF2-40B4-BE49-F238E27FC236}">
                <a16:creationId xmlns:a16="http://schemas.microsoft.com/office/drawing/2014/main" id="{662C8256-76C6-5ED4-A1AB-6E7EBAB2AE1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Tijdelijke aanduiding voor notities 2">
            <a:extLst>
              <a:ext uri="{FF2B5EF4-FFF2-40B4-BE49-F238E27FC236}">
                <a16:creationId xmlns:a16="http://schemas.microsoft.com/office/drawing/2014/main" id="{D3F4AF52-F6C1-29C0-37B2-A7EFA2C9B13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4276" name="Tijdelijke aanduiding voor dianummer 3">
            <a:extLst>
              <a:ext uri="{FF2B5EF4-FFF2-40B4-BE49-F238E27FC236}">
                <a16:creationId xmlns:a16="http://schemas.microsoft.com/office/drawing/2014/main" id="{2E41DF42-49C1-9E87-06C8-356BDE391B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2975922-3975-DD4C-B83A-C3D0EF0DC68C}" type="slidenum">
              <a:rPr lang="nl-NL" altLang="nl-NL"/>
              <a:pPr>
                <a:spcBef>
                  <a:spcPct val="0"/>
                </a:spcBef>
              </a:pPr>
              <a:t>27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jdelijke aanduiding voor dia-afbeelding 1">
            <a:extLst>
              <a:ext uri="{FF2B5EF4-FFF2-40B4-BE49-F238E27FC236}">
                <a16:creationId xmlns:a16="http://schemas.microsoft.com/office/drawing/2014/main" id="{1E39A1B6-53BC-935F-53E6-80357998C9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Tijdelijke aanduiding voor notities 2">
            <a:extLst>
              <a:ext uri="{FF2B5EF4-FFF2-40B4-BE49-F238E27FC236}">
                <a16:creationId xmlns:a16="http://schemas.microsoft.com/office/drawing/2014/main" id="{AB2F60C3-02F6-03D0-9383-60A226076E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6324" name="Tijdelijke aanduiding voor dianummer 3">
            <a:extLst>
              <a:ext uri="{FF2B5EF4-FFF2-40B4-BE49-F238E27FC236}">
                <a16:creationId xmlns:a16="http://schemas.microsoft.com/office/drawing/2014/main" id="{F7F58211-A5CB-F607-58EB-689AB524EF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994D32C-1C67-4144-8E59-48C5A85A482D}" type="slidenum">
              <a:rPr lang="nl-NL" altLang="nl-NL"/>
              <a:pPr>
                <a:spcBef>
                  <a:spcPct val="0"/>
                </a:spcBef>
              </a:pPr>
              <a:t>28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jdelijke aanduiding voor dia-afbeelding 1">
            <a:extLst>
              <a:ext uri="{FF2B5EF4-FFF2-40B4-BE49-F238E27FC236}">
                <a16:creationId xmlns:a16="http://schemas.microsoft.com/office/drawing/2014/main" id="{EBCBC21D-DBF8-B2FD-8B7B-7D4F0F1A57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Tijdelijke aanduiding voor notities 2">
            <a:extLst>
              <a:ext uri="{FF2B5EF4-FFF2-40B4-BE49-F238E27FC236}">
                <a16:creationId xmlns:a16="http://schemas.microsoft.com/office/drawing/2014/main" id="{76C4E586-9A21-BB86-936B-3389431791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58372" name="Tijdelijke aanduiding voor dianummer 3">
            <a:extLst>
              <a:ext uri="{FF2B5EF4-FFF2-40B4-BE49-F238E27FC236}">
                <a16:creationId xmlns:a16="http://schemas.microsoft.com/office/drawing/2014/main" id="{89C0EDB1-CB90-3F4E-5CD0-DC3A62DBC5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3507A53-05C9-7C4F-8E8A-5A198DACAD1E}" type="slidenum">
              <a:rPr lang="nl-NL" altLang="nl-NL"/>
              <a:pPr>
                <a:spcBef>
                  <a:spcPct val="0"/>
                </a:spcBef>
              </a:pPr>
              <a:t>29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jdelijke aanduiding voor dia-afbeelding 1">
            <a:extLst>
              <a:ext uri="{FF2B5EF4-FFF2-40B4-BE49-F238E27FC236}">
                <a16:creationId xmlns:a16="http://schemas.microsoft.com/office/drawing/2014/main" id="{E90C9161-DEB6-F40C-D843-D7EB8BAA3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Tijdelijke aanduiding voor notities 2">
            <a:extLst>
              <a:ext uri="{FF2B5EF4-FFF2-40B4-BE49-F238E27FC236}">
                <a16:creationId xmlns:a16="http://schemas.microsoft.com/office/drawing/2014/main" id="{B974F484-859D-1C6F-267E-F59842CEB1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0420" name="Tijdelijke aanduiding voor dianummer 3">
            <a:extLst>
              <a:ext uri="{FF2B5EF4-FFF2-40B4-BE49-F238E27FC236}">
                <a16:creationId xmlns:a16="http://schemas.microsoft.com/office/drawing/2014/main" id="{B327EC2E-FF9F-16F2-5FE0-BA420C2462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4AD764-3929-704D-9AA7-AF353C6D0BA6}" type="slidenum">
              <a:rPr lang="nl-NL" altLang="nl-NL"/>
              <a:pPr>
                <a:spcBef>
                  <a:spcPct val="0"/>
                </a:spcBef>
              </a:pPr>
              <a:t>30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jdelijke aanduiding voor dia-afbeelding 1">
            <a:extLst>
              <a:ext uri="{FF2B5EF4-FFF2-40B4-BE49-F238E27FC236}">
                <a16:creationId xmlns:a16="http://schemas.microsoft.com/office/drawing/2014/main" id="{2B18B3B7-987A-D7BA-C863-B1B1A0936E2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Tijdelijke aanduiding voor notities 2">
            <a:extLst>
              <a:ext uri="{FF2B5EF4-FFF2-40B4-BE49-F238E27FC236}">
                <a16:creationId xmlns:a16="http://schemas.microsoft.com/office/drawing/2014/main" id="{08DC694D-E5AA-0AE9-53D6-8835FA0251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62468" name="Tijdelijke aanduiding voor dianummer 3">
            <a:extLst>
              <a:ext uri="{FF2B5EF4-FFF2-40B4-BE49-F238E27FC236}">
                <a16:creationId xmlns:a16="http://schemas.microsoft.com/office/drawing/2014/main" id="{3C286BA3-D1C1-A21F-FC23-D2BE62BF5D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6A994A-EDBA-3047-B424-4E43E4054DF2}" type="slidenum">
              <a:rPr lang="nl-NL" altLang="nl-NL"/>
              <a:pPr>
                <a:spcBef>
                  <a:spcPct val="0"/>
                </a:spcBef>
              </a:pPr>
              <a:t>31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jdelijke aanduiding voor dia-afbeelding 1">
            <a:extLst>
              <a:ext uri="{FF2B5EF4-FFF2-40B4-BE49-F238E27FC236}">
                <a16:creationId xmlns:a16="http://schemas.microsoft.com/office/drawing/2014/main" id="{C76A29EB-24F1-1A19-B95E-20906298D9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Tijdelijke aanduiding voor notities 2">
            <a:extLst>
              <a:ext uri="{FF2B5EF4-FFF2-40B4-BE49-F238E27FC236}">
                <a16:creationId xmlns:a16="http://schemas.microsoft.com/office/drawing/2014/main" id="{403AAF64-DF03-B8F0-6D66-DAA6A4E4B6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64516" name="Tijdelijke aanduiding voor dianummer 3">
            <a:extLst>
              <a:ext uri="{FF2B5EF4-FFF2-40B4-BE49-F238E27FC236}">
                <a16:creationId xmlns:a16="http://schemas.microsoft.com/office/drawing/2014/main" id="{F252FC97-B113-6C75-5A05-DAC2D090A1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CA2BB4C-5B4B-2A43-A3A6-D856D833EA7F}" type="slidenum">
              <a:rPr lang="nl-NL" altLang="nl-NL"/>
              <a:pPr>
                <a:spcBef>
                  <a:spcPct val="0"/>
                </a:spcBef>
              </a:pPr>
              <a:t>32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jdelijke aanduiding voor dia-afbeelding 1">
            <a:extLst>
              <a:ext uri="{FF2B5EF4-FFF2-40B4-BE49-F238E27FC236}">
                <a16:creationId xmlns:a16="http://schemas.microsoft.com/office/drawing/2014/main" id="{DDD5D8BD-EC7C-FE0F-6EC5-484C9AB3AFF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Tijdelijke aanduiding voor notities 2">
            <a:extLst>
              <a:ext uri="{FF2B5EF4-FFF2-40B4-BE49-F238E27FC236}">
                <a16:creationId xmlns:a16="http://schemas.microsoft.com/office/drawing/2014/main" id="{55586FC9-4494-8313-E44B-2198A9E0929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6564" name="Tijdelijke aanduiding voor dianummer 3">
            <a:extLst>
              <a:ext uri="{FF2B5EF4-FFF2-40B4-BE49-F238E27FC236}">
                <a16:creationId xmlns:a16="http://schemas.microsoft.com/office/drawing/2014/main" id="{7B106CA2-A8A4-7ACC-CCD3-6438E4C68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AEB72D7-C413-3344-BB84-67308AB840B2}" type="slidenum">
              <a:rPr lang="nl-NL" altLang="nl-NL"/>
              <a:pPr>
                <a:spcBef>
                  <a:spcPct val="0"/>
                </a:spcBef>
              </a:pPr>
              <a:t>33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jdelijke aanduiding voor dia-afbeelding 1">
            <a:extLst>
              <a:ext uri="{FF2B5EF4-FFF2-40B4-BE49-F238E27FC236}">
                <a16:creationId xmlns:a16="http://schemas.microsoft.com/office/drawing/2014/main" id="{83B236CA-45C7-303A-51BF-AF2E2D64F1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Tijdelijke aanduiding voor notities 2">
            <a:extLst>
              <a:ext uri="{FF2B5EF4-FFF2-40B4-BE49-F238E27FC236}">
                <a16:creationId xmlns:a16="http://schemas.microsoft.com/office/drawing/2014/main" id="{19DF9A9D-27F5-8D94-8A7C-D9F743D2847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68612" name="Tijdelijke aanduiding voor dianummer 3">
            <a:extLst>
              <a:ext uri="{FF2B5EF4-FFF2-40B4-BE49-F238E27FC236}">
                <a16:creationId xmlns:a16="http://schemas.microsoft.com/office/drawing/2014/main" id="{21527A33-7F7F-D944-26C9-09D32AF097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CD86DA0-5623-2B4E-A6B1-AC01B1FC57A3}" type="slidenum">
              <a:rPr lang="nl-NL" altLang="nl-NL"/>
              <a:pPr>
                <a:spcBef>
                  <a:spcPct val="0"/>
                </a:spcBef>
              </a:pPr>
              <a:t>34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jdelijke aanduiding voor dia-afbeelding 1">
            <a:extLst>
              <a:ext uri="{FF2B5EF4-FFF2-40B4-BE49-F238E27FC236}">
                <a16:creationId xmlns:a16="http://schemas.microsoft.com/office/drawing/2014/main" id="{99927ACD-9408-0341-182A-D2E6DF4D3A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Tijdelijke aanduiding voor notities 2">
            <a:extLst>
              <a:ext uri="{FF2B5EF4-FFF2-40B4-BE49-F238E27FC236}">
                <a16:creationId xmlns:a16="http://schemas.microsoft.com/office/drawing/2014/main" id="{3E7FFEBF-059F-A21D-8C95-2B8064326D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70660" name="Tijdelijke aanduiding voor dianummer 3">
            <a:extLst>
              <a:ext uri="{FF2B5EF4-FFF2-40B4-BE49-F238E27FC236}">
                <a16:creationId xmlns:a16="http://schemas.microsoft.com/office/drawing/2014/main" id="{4EF59358-AB08-CC8C-7943-0F9E75513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DA671C3-F2E8-B641-ABBF-4AC5D6D176EB}" type="slidenum">
              <a:rPr lang="nl-NL" altLang="nl-NL"/>
              <a:pPr>
                <a:spcBef>
                  <a:spcPct val="0"/>
                </a:spcBef>
              </a:pPr>
              <a:t>35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jdelijke aanduiding voor dia-afbeelding 1">
            <a:extLst>
              <a:ext uri="{FF2B5EF4-FFF2-40B4-BE49-F238E27FC236}">
                <a16:creationId xmlns:a16="http://schemas.microsoft.com/office/drawing/2014/main" id="{B9C6D3C9-0D82-5E5D-BBBA-22055DFD3C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Tijdelijke aanduiding voor notities 2">
            <a:extLst>
              <a:ext uri="{FF2B5EF4-FFF2-40B4-BE49-F238E27FC236}">
                <a16:creationId xmlns:a16="http://schemas.microsoft.com/office/drawing/2014/main" id="{0F4FE55C-16BD-3D1F-190E-8BD02C0AC61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72708" name="Tijdelijke aanduiding voor dianummer 3">
            <a:extLst>
              <a:ext uri="{FF2B5EF4-FFF2-40B4-BE49-F238E27FC236}">
                <a16:creationId xmlns:a16="http://schemas.microsoft.com/office/drawing/2014/main" id="{962EE9AF-52B5-ACEA-C709-EFE1EF4BE3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46102D-814F-3F43-B451-45CF0C1295F2}" type="slidenum">
              <a:rPr lang="nl-NL" altLang="nl-NL"/>
              <a:pPr>
                <a:spcBef>
                  <a:spcPct val="0"/>
                </a:spcBef>
              </a:pPr>
              <a:t>36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jdelijke aanduiding voor dia-afbeelding 1">
            <a:extLst>
              <a:ext uri="{FF2B5EF4-FFF2-40B4-BE49-F238E27FC236}">
                <a16:creationId xmlns:a16="http://schemas.microsoft.com/office/drawing/2014/main" id="{9FD24E81-BA42-9F96-A2DB-09DCDD9486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Tijdelijke aanduiding voor notities 2">
            <a:extLst>
              <a:ext uri="{FF2B5EF4-FFF2-40B4-BE49-F238E27FC236}">
                <a16:creationId xmlns:a16="http://schemas.microsoft.com/office/drawing/2014/main" id="{E7EA08D9-F0E3-52AD-8146-2DDC37D5443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2292" name="Tijdelijke aanduiding voor dianummer 3">
            <a:extLst>
              <a:ext uri="{FF2B5EF4-FFF2-40B4-BE49-F238E27FC236}">
                <a16:creationId xmlns:a16="http://schemas.microsoft.com/office/drawing/2014/main" id="{1D7742EB-34CA-02FC-742D-FF92975722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58EF3A1-F956-F346-84DC-8BC2100C38A5}" type="slidenum">
              <a:rPr lang="nl-NL" altLang="nl-NL"/>
              <a:pPr>
                <a:spcBef>
                  <a:spcPct val="0"/>
                </a:spcBef>
              </a:pPr>
              <a:t>3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jdelijke aanduiding voor dia-afbeelding 1">
            <a:extLst>
              <a:ext uri="{FF2B5EF4-FFF2-40B4-BE49-F238E27FC236}">
                <a16:creationId xmlns:a16="http://schemas.microsoft.com/office/drawing/2014/main" id="{041C264D-92C5-18A2-2AA6-D9C0CEA54F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Tijdelijke aanduiding voor notities 2">
            <a:extLst>
              <a:ext uri="{FF2B5EF4-FFF2-40B4-BE49-F238E27FC236}">
                <a16:creationId xmlns:a16="http://schemas.microsoft.com/office/drawing/2014/main" id="{DBA4754F-1D63-9B6C-C803-4DDDECA87E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75780" name="Tijdelijke aanduiding voor dianummer 3">
            <a:extLst>
              <a:ext uri="{FF2B5EF4-FFF2-40B4-BE49-F238E27FC236}">
                <a16:creationId xmlns:a16="http://schemas.microsoft.com/office/drawing/2014/main" id="{C6B1CFCE-0CCB-0617-6BEF-C2F83508BB3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F268B95-8F8E-B44C-A61C-FA94E40717F6}" type="slidenum">
              <a:rPr lang="nl-NL" altLang="nl-NL"/>
              <a:pPr>
                <a:spcBef>
                  <a:spcPct val="0"/>
                </a:spcBef>
              </a:pPr>
              <a:t>38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jdelijke aanduiding voor dia-afbeelding 1">
            <a:extLst>
              <a:ext uri="{FF2B5EF4-FFF2-40B4-BE49-F238E27FC236}">
                <a16:creationId xmlns:a16="http://schemas.microsoft.com/office/drawing/2014/main" id="{5E284347-D4C6-4C5B-DAD6-D6945C18E4D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Tijdelijke aanduiding voor notities 2">
            <a:extLst>
              <a:ext uri="{FF2B5EF4-FFF2-40B4-BE49-F238E27FC236}">
                <a16:creationId xmlns:a16="http://schemas.microsoft.com/office/drawing/2014/main" id="{B3EFF489-7852-5F72-53D5-6248BCB3EF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4340" name="Tijdelijke aanduiding voor dianummer 3">
            <a:extLst>
              <a:ext uri="{FF2B5EF4-FFF2-40B4-BE49-F238E27FC236}">
                <a16:creationId xmlns:a16="http://schemas.microsoft.com/office/drawing/2014/main" id="{68303239-4C9C-C29E-C9AB-BB73932A68D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98EDEA2-4ACB-8047-9A01-3A12E35DF84C}" type="slidenum">
              <a:rPr lang="nl-NL" altLang="nl-NL"/>
              <a:pPr>
                <a:spcBef>
                  <a:spcPct val="0"/>
                </a:spcBef>
              </a:pPr>
              <a:t>4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>
            <a:extLst>
              <a:ext uri="{FF2B5EF4-FFF2-40B4-BE49-F238E27FC236}">
                <a16:creationId xmlns:a16="http://schemas.microsoft.com/office/drawing/2014/main" id="{12F36A23-7C51-53D3-5887-DD35AD16184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>
            <a:extLst>
              <a:ext uri="{FF2B5EF4-FFF2-40B4-BE49-F238E27FC236}">
                <a16:creationId xmlns:a16="http://schemas.microsoft.com/office/drawing/2014/main" id="{C7D86BB3-956B-F813-701C-B4F0F5D41D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6388" name="Tijdelijke aanduiding voor dianummer 3">
            <a:extLst>
              <a:ext uri="{FF2B5EF4-FFF2-40B4-BE49-F238E27FC236}">
                <a16:creationId xmlns:a16="http://schemas.microsoft.com/office/drawing/2014/main" id="{60C0A872-2FBD-FBD9-51D3-AC0BAC1ED5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D0F2156-5950-8C44-BF90-35FD460EEEF7}" type="slidenum">
              <a:rPr lang="nl-NL" altLang="nl-NL"/>
              <a:pPr>
                <a:spcBef>
                  <a:spcPct val="0"/>
                </a:spcBef>
              </a:pPr>
              <a:t>5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ia-afbeelding 1">
            <a:extLst>
              <a:ext uri="{FF2B5EF4-FFF2-40B4-BE49-F238E27FC236}">
                <a16:creationId xmlns:a16="http://schemas.microsoft.com/office/drawing/2014/main" id="{8BA31747-0BA9-7E01-85EC-A349BE4258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Tijdelijke aanduiding voor notities 2">
            <a:extLst>
              <a:ext uri="{FF2B5EF4-FFF2-40B4-BE49-F238E27FC236}">
                <a16:creationId xmlns:a16="http://schemas.microsoft.com/office/drawing/2014/main" id="{C1BE5E02-851C-FA92-358B-F895E92F945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18436" name="Tijdelijke aanduiding voor dianummer 3">
            <a:extLst>
              <a:ext uri="{FF2B5EF4-FFF2-40B4-BE49-F238E27FC236}">
                <a16:creationId xmlns:a16="http://schemas.microsoft.com/office/drawing/2014/main" id="{0C4A3788-FB98-CD8C-FC0B-1310C81A6F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7300BEE-EBA6-6B44-B5B3-848D15964BC8}" type="slidenum">
              <a:rPr lang="nl-NL" altLang="nl-NL"/>
              <a:pPr>
                <a:spcBef>
                  <a:spcPct val="0"/>
                </a:spcBef>
              </a:pPr>
              <a:t>6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jdelijke aanduiding voor dia-afbeelding 1">
            <a:extLst>
              <a:ext uri="{FF2B5EF4-FFF2-40B4-BE49-F238E27FC236}">
                <a16:creationId xmlns:a16="http://schemas.microsoft.com/office/drawing/2014/main" id="{366ABAC6-312E-C0AC-4BB7-3B918E59A75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Tijdelijke aanduiding voor notities 2">
            <a:extLst>
              <a:ext uri="{FF2B5EF4-FFF2-40B4-BE49-F238E27FC236}">
                <a16:creationId xmlns:a16="http://schemas.microsoft.com/office/drawing/2014/main" id="{46EF6D4B-F3C3-CC9C-D0E2-61A363767D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0484" name="Tijdelijke aanduiding voor dianummer 3">
            <a:extLst>
              <a:ext uri="{FF2B5EF4-FFF2-40B4-BE49-F238E27FC236}">
                <a16:creationId xmlns:a16="http://schemas.microsoft.com/office/drawing/2014/main" id="{1F52B0B3-D815-F350-ABFC-2F7420E6F1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CCD852A-01A5-554D-9DCA-49DD750995B8}" type="slidenum">
              <a:rPr lang="nl-NL" altLang="nl-NL"/>
              <a:pPr>
                <a:spcBef>
                  <a:spcPct val="0"/>
                </a:spcBef>
              </a:pPr>
              <a:t>7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ia-afbeelding 1">
            <a:extLst>
              <a:ext uri="{FF2B5EF4-FFF2-40B4-BE49-F238E27FC236}">
                <a16:creationId xmlns:a16="http://schemas.microsoft.com/office/drawing/2014/main" id="{0E772E07-42D1-7187-2875-189CFA098B3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Tijdelijke aanduiding voor notities 2">
            <a:extLst>
              <a:ext uri="{FF2B5EF4-FFF2-40B4-BE49-F238E27FC236}">
                <a16:creationId xmlns:a16="http://schemas.microsoft.com/office/drawing/2014/main" id="{43AEF782-19EE-0C48-A34C-BE7BBFAF739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2532" name="Tijdelijke aanduiding voor dianummer 3">
            <a:extLst>
              <a:ext uri="{FF2B5EF4-FFF2-40B4-BE49-F238E27FC236}">
                <a16:creationId xmlns:a16="http://schemas.microsoft.com/office/drawing/2014/main" id="{6BB2BA84-E7A8-566C-075E-95F54328DF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063E6C9-E6E6-6141-9274-3363E9C6DAB5}" type="slidenum">
              <a:rPr lang="nl-NL" altLang="nl-NL"/>
              <a:pPr>
                <a:spcBef>
                  <a:spcPct val="0"/>
                </a:spcBef>
              </a:pPr>
              <a:t>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ia-afbeelding 1">
            <a:extLst>
              <a:ext uri="{FF2B5EF4-FFF2-40B4-BE49-F238E27FC236}">
                <a16:creationId xmlns:a16="http://schemas.microsoft.com/office/drawing/2014/main" id="{E49B493B-A836-64BA-D67F-8DD6C7514F3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Tijdelijke aanduiding voor notities 2">
            <a:extLst>
              <a:ext uri="{FF2B5EF4-FFF2-40B4-BE49-F238E27FC236}">
                <a16:creationId xmlns:a16="http://schemas.microsoft.com/office/drawing/2014/main" id="{E705DC4C-90F3-59AA-DEE3-68FCBD7371D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 altLang="nl-NL"/>
          </a:p>
        </p:txBody>
      </p:sp>
      <p:sp>
        <p:nvSpPr>
          <p:cNvPr id="24580" name="Tijdelijke aanduiding voor dianummer 3">
            <a:extLst>
              <a:ext uri="{FF2B5EF4-FFF2-40B4-BE49-F238E27FC236}">
                <a16:creationId xmlns:a16="http://schemas.microsoft.com/office/drawing/2014/main" id="{281E2DF8-2D75-C4AE-F95C-4D6D42C8C6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5971925-C3E7-FB4A-AF14-84C06A5779B3}" type="slidenum">
              <a:rPr lang="nl-NL" altLang="nl-NL"/>
              <a:pPr>
                <a:spcBef>
                  <a:spcPct val="0"/>
                </a:spcBef>
              </a:pPr>
              <a:t>9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/>
              <a:t>Klik om het opmaakprofiel van de modelondertitel te bewerken</a:t>
            </a:r>
            <a:endParaRPr lang="en-US"/>
          </a:p>
        </p:txBody>
      </p:sp>
      <p:sp>
        <p:nvSpPr>
          <p:cNvPr id="2" name="Tijdelijke aanduiding voor datum 29">
            <a:extLst>
              <a:ext uri="{FF2B5EF4-FFF2-40B4-BE49-F238E27FC236}">
                <a16:creationId xmlns:a16="http://schemas.microsoft.com/office/drawing/2014/main" id="{A387FFCD-9447-D9B1-6536-BC0C7A550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675A2-CF9A-DC4B-90F2-1EC05B9DC351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3" name="Tijdelijke aanduiding voor voettekst 18">
            <a:extLst>
              <a:ext uri="{FF2B5EF4-FFF2-40B4-BE49-F238E27FC236}">
                <a16:creationId xmlns:a16="http://schemas.microsoft.com/office/drawing/2014/main" id="{E2170F2C-B675-80CE-9581-519155844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26">
            <a:extLst>
              <a:ext uri="{FF2B5EF4-FFF2-40B4-BE49-F238E27FC236}">
                <a16:creationId xmlns:a16="http://schemas.microsoft.com/office/drawing/2014/main" id="{20DF9482-FE21-C184-21D6-8E80297E7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572F3462-0F47-EA4E-9DC3-5A430434BAF6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858789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>
            <a:extLst>
              <a:ext uri="{FF2B5EF4-FFF2-40B4-BE49-F238E27FC236}">
                <a16:creationId xmlns:a16="http://schemas.microsoft.com/office/drawing/2014/main" id="{871F7EE9-C13A-1781-04BD-B61E856C0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B83A8-7783-C644-BA7D-D05E56B32B8C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5" name="Tijdelijke aanduiding voor voettekst 21">
            <a:extLst>
              <a:ext uri="{FF2B5EF4-FFF2-40B4-BE49-F238E27FC236}">
                <a16:creationId xmlns:a16="http://schemas.microsoft.com/office/drawing/2014/main" id="{8E1F5E47-BF38-CA1E-26BE-4BA498B5B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>
            <a:extLst>
              <a:ext uri="{FF2B5EF4-FFF2-40B4-BE49-F238E27FC236}">
                <a16:creationId xmlns:a16="http://schemas.microsoft.com/office/drawing/2014/main" id="{32210F64-C7EB-50E6-CE5E-8E675622B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B231B-D5A3-0741-9077-F8EA7F0E3A9A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7193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>
            <a:extLst>
              <a:ext uri="{FF2B5EF4-FFF2-40B4-BE49-F238E27FC236}">
                <a16:creationId xmlns:a16="http://schemas.microsoft.com/office/drawing/2014/main" id="{0A8DDF9B-AE95-9B5A-AC6D-2E765CAD1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5E5DC-1302-1D4B-B9FC-7393DAFD05CF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5" name="Tijdelijke aanduiding voor voettekst 21">
            <a:extLst>
              <a:ext uri="{FF2B5EF4-FFF2-40B4-BE49-F238E27FC236}">
                <a16:creationId xmlns:a16="http://schemas.microsoft.com/office/drawing/2014/main" id="{C77C448D-0207-BFCD-6E39-A375A587E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>
            <a:extLst>
              <a:ext uri="{FF2B5EF4-FFF2-40B4-BE49-F238E27FC236}">
                <a16:creationId xmlns:a16="http://schemas.microsoft.com/office/drawing/2014/main" id="{178CAAE6-9377-2184-CD98-10B686B2A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2AF93-BD36-354E-B2C6-C6EE1E1CA39C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842759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olgdi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5E3ABE-C801-56B9-5B8B-E00BDA0F6A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6988175" y="0"/>
            <a:ext cx="2155825" cy="928688"/>
          </a:xfrm>
          <a:prstGeom prst="rect">
            <a:avLst/>
          </a:prstGeom>
          <a:noFill/>
          <a:ln>
            <a:noFill/>
          </a:ln>
          <a:effectLst>
            <a:outerShdw blurRad="50800" dist="50800" dir="5400000" sx="35000" sy="35000" algn="ctr" rotWithShape="0">
              <a:srgbClr val="000000">
                <a:alpha val="52000"/>
              </a:srgbClr>
            </a:outerShdw>
          </a:effec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6429420" cy="857256"/>
          </a:xfrm>
        </p:spPr>
        <p:txBody>
          <a:bodyPr/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8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28596" y="1357298"/>
            <a:ext cx="8286808" cy="50720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latin typeface="Tahoma" pitchFamily="34" charset="0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1303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datum 9">
            <a:extLst>
              <a:ext uri="{FF2B5EF4-FFF2-40B4-BE49-F238E27FC236}">
                <a16:creationId xmlns:a16="http://schemas.microsoft.com/office/drawing/2014/main" id="{50384386-0BD3-5FB1-1BF8-9DDE5D472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9FA0AA-761D-2342-870F-64B162664EFB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5" name="Tijdelijke aanduiding voor voettekst 21">
            <a:extLst>
              <a:ext uri="{FF2B5EF4-FFF2-40B4-BE49-F238E27FC236}">
                <a16:creationId xmlns:a16="http://schemas.microsoft.com/office/drawing/2014/main" id="{3721BCBE-BF6B-18C2-CD98-42AC167E2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17">
            <a:extLst>
              <a:ext uri="{FF2B5EF4-FFF2-40B4-BE49-F238E27FC236}">
                <a16:creationId xmlns:a16="http://schemas.microsoft.com/office/drawing/2014/main" id="{54E13CCE-4F94-A7E4-A0E2-64CC67EBF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B9138-4329-114B-9BDF-4215462B5B1F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9674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61580C-A79B-0507-6488-70D6964FE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D0B9A-98DE-1946-95AA-AA61A96BE45D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72F8DE-7076-E90A-6B4B-03698FB2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9F25832-8975-F743-C1B0-01AA43103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C01B4412-23A3-1F48-B677-B92EF7F8747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137392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F0972D22-7667-DCE4-B9A4-F193DD4B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58CFC1-33AB-9A42-9882-C20161975F3B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6" name="Tijdelijke aanduiding voor voettekst 21">
            <a:extLst>
              <a:ext uri="{FF2B5EF4-FFF2-40B4-BE49-F238E27FC236}">
                <a16:creationId xmlns:a16="http://schemas.microsoft.com/office/drawing/2014/main" id="{597722F2-D0A2-5B5F-8163-9847C76732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>
            <a:extLst>
              <a:ext uri="{FF2B5EF4-FFF2-40B4-BE49-F238E27FC236}">
                <a16:creationId xmlns:a16="http://schemas.microsoft.com/office/drawing/2014/main" id="{6D544F9F-D0CE-1E48-CA92-971699525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6B939-595F-8441-8C5A-D045E801356D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51578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Tijdelijke aanduiding voor datum 9">
            <a:extLst>
              <a:ext uri="{FF2B5EF4-FFF2-40B4-BE49-F238E27FC236}">
                <a16:creationId xmlns:a16="http://schemas.microsoft.com/office/drawing/2014/main" id="{915B954D-12F6-86A2-2D91-339EC27AD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1FA4E-2769-404D-A740-0C5395EC474B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8" name="Tijdelijke aanduiding voor voettekst 21">
            <a:extLst>
              <a:ext uri="{FF2B5EF4-FFF2-40B4-BE49-F238E27FC236}">
                <a16:creationId xmlns:a16="http://schemas.microsoft.com/office/drawing/2014/main" id="{58D3710A-70F7-0804-A89A-DC32B20EF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17">
            <a:extLst>
              <a:ext uri="{FF2B5EF4-FFF2-40B4-BE49-F238E27FC236}">
                <a16:creationId xmlns:a16="http://schemas.microsoft.com/office/drawing/2014/main" id="{6B518776-C746-881B-AA22-9FC5DD87C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FF8CB-1265-EC48-943B-4EAE74F1BB35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06006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datum 9">
            <a:extLst>
              <a:ext uri="{FF2B5EF4-FFF2-40B4-BE49-F238E27FC236}">
                <a16:creationId xmlns:a16="http://schemas.microsoft.com/office/drawing/2014/main" id="{CEC04BC3-F093-D512-FE8B-8EA5C61E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9C84B-0DA0-1349-9777-AD5D2DD8CDDF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4" name="Tijdelijke aanduiding voor voettekst 21">
            <a:extLst>
              <a:ext uri="{FF2B5EF4-FFF2-40B4-BE49-F238E27FC236}">
                <a16:creationId xmlns:a16="http://schemas.microsoft.com/office/drawing/2014/main" id="{E3BA4D2F-535B-6768-5764-DF13AA25B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17">
            <a:extLst>
              <a:ext uri="{FF2B5EF4-FFF2-40B4-BE49-F238E27FC236}">
                <a16:creationId xmlns:a16="http://schemas.microsoft.com/office/drawing/2014/main" id="{9D312FDA-533A-B986-BCE9-BB7E72E8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E85B-A33F-CC49-8AD2-52C637D270C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7620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9">
            <a:extLst>
              <a:ext uri="{FF2B5EF4-FFF2-40B4-BE49-F238E27FC236}">
                <a16:creationId xmlns:a16="http://schemas.microsoft.com/office/drawing/2014/main" id="{5D888C8B-4BFB-B090-B1D4-7E8374C16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56180-4282-164B-B7AD-FB929F6AC0BC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3" name="Tijdelijke aanduiding voor voettekst 21">
            <a:extLst>
              <a:ext uri="{FF2B5EF4-FFF2-40B4-BE49-F238E27FC236}">
                <a16:creationId xmlns:a16="http://schemas.microsoft.com/office/drawing/2014/main" id="{A1CB1641-495F-00D4-C217-97B9FAB6E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17">
            <a:extLst>
              <a:ext uri="{FF2B5EF4-FFF2-40B4-BE49-F238E27FC236}">
                <a16:creationId xmlns:a16="http://schemas.microsoft.com/office/drawing/2014/main" id="{9C58CED4-1073-75AB-5568-76466DBF9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29B09A-8B73-2B49-AF59-D76334305F72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93022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ijdelijke aanduiding voor datum 9">
            <a:extLst>
              <a:ext uri="{FF2B5EF4-FFF2-40B4-BE49-F238E27FC236}">
                <a16:creationId xmlns:a16="http://schemas.microsoft.com/office/drawing/2014/main" id="{C2C6E2BF-9C1C-3AAE-A26F-97C18183C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79DF9-12C8-1343-9BC7-A2F4422BB243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6" name="Tijdelijke aanduiding voor voettekst 21">
            <a:extLst>
              <a:ext uri="{FF2B5EF4-FFF2-40B4-BE49-F238E27FC236}">
                <a16:creationId xmlns:a16="http://schemas.microsoft.com/office/drawing/2014/main" id="{3C7BFD58-3B52-EBB5-3126-5FAA020BD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17">
            <a:extLst>
              <a:ext uri="{FF2B5EF4-FFF2-40B4-BE49-F238E27FC236}">
                <a16:creationId xmlns:a16="http://schemas.microsoft.com/office/drawing/2014/main" id="{AED6D626-BD04-0443-0D13-F91A4398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CD822-0926-9648-B3AA-9123B4E7EDBE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037500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met één afgeknipte en afgeronde hoek 13">
            <a:extLst>
              <a:ext uri="{FF2B5EF4-FFF2-40B4-BE49-F238E27FC236}">
                <a16:creationId xmlns:a16="http://schemas.microsoft.com/office/drawing/2014/main" id="{086CB5A1-3B9F-8247-561D-1B842119C4B6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8632E060-1924-3B51-8246-A905F2B54AFC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Vrije vorm 6">
            <a:extLst>
              <a:ext uri="{FF2B5EF4-FFF2-40B4-BE49-F238E27FC236}">
                <a16:creationId xmlns:a16="http://schemas.microsoft.com/office/drawing/2014/main" id="{E42D4D10-CEA3-7E5F-AF03-CB2061DD4E4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7794C6DD-9596-92DD-4724-611C826EBC41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4">
            <a:extLst>
              <a:ext uri="{FF2B5EF4-FFF2-40B4-BE49-F238E27FC236}">
                <a16:creationId xmlns:a16="http://schemas.microsoft.com/office/drawing/2014/main" id="{51A5D4E8-652F-622C-E7F7-026AF219B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C5B0F-DC1D-FA41-970E-197FF2F932E7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10" name="Tijdelijke aanduiding voor voettekst 5">
            <a:extLst>
              <a:ext uri="{FF2B5EF4-FFF2-40B4-BE49-F238E27FC236}">
                <a16:creationId xmlns:a16="http://schemas.microsoft.com/office/drawing/2014/main" id="{31D1962D-79DD-A719-5113-FB4639048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6">
            <a:extLst>
              <a:ext uri="{FF2B5EF4-FFF2-40B4-BE49-F238E27FC236}">
                <a16:creationId xmlns:a16="http://schemas.microsoft.com/office/drawing/2014/main" id="{B221AAB1-5B22-07CB-9C9B-2D522F6EA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4D5BCEA-70A0-354B-BC80-A90C4C2DEAD9}" type="slidenum">
              <a:rPr lang="nl-NL" altLang="nl-NL"/>
              <a:pPr/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6903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rije vorm 6">
            <a:extLst>
              <a:ext uri="{FF2B5EF4-FFF2-40B4-BE49-F238E27FC236}">
                <a16:creationId xmlns:a16="http://schemas.microsoft.com/office/drawing/2014/main" id="{7AC76079-904E-04B7-55C5-12EF032B574D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Vrije vorm 7">
            <a:extLst>
              <a:ext uri="{FF2B5EF4-FFF2-40B4-BE49-F238E27FC236}">
                <a16:creationId xmlns:a16="http://schemas.microsoft.com/office/drawing/2014/main" id="{79AD225E-C5EA-EC22-A025-59B9A3856E91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Tijdelijke aanduiding voor titel 8">
            <a:extLst>
              <a:ext uri="{FF2B5EF4-FFF2-40B4-BE49-F238E27FC236}">
                <a16:creationId xmlns:a16="http://schemas.microsoft.com/office/drawing/2014/main" id="{B263CB62-6BD3-0261-954D-D2ED29E4FC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  <a:endParaRPr lang="en-US" altLang="nl-NL"/>
          </a:p>
        </p:txBody>
      </p:sp>
      <p:sp>
        <p:nvSpPr>
          <p:cNvPr id="1029" name="Tijdelijke aanduiding voor tekst 29">
            <a:extLst>
              <a:ext uri="{FF2B5EF4-FFF2-40B4-BE49-F238E27FC236}">
                <a16:creationId xmlns:a16="http://schemas.microsoft.com/office/drawing/2014/main" id="{8F183DFC-1DE0-B693-9E24-E04A6C868BD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modelstijlen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  <a:endParaRPr lang="en-US" altLang="nl-NL"/>
          </a:p>
        </p:txBody>
      </p:sp>
      <p:sp>
        <p:nvSpPr>
          <p:cNvPr id="10" name="Tijdelijke aanduiding voor datum 9">
            <a:extLst>
              <a:ext uri="{FF2B5EF4-FFF2-40B4-BE49-F238E27FC236}">
                <a16:creationId xmlns:a16="http://schemas.microsoft.com/office/drawing/2014/main" id="{254C0335-0B3E-56C6-DD19-ADD1FAEC6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E1B86F1-2466-0C41-B8AA-7F8C211041BE}" type="datetimeFigureOut">
              <a:rPr lang="nl-NL"/>
              <a:pPr>
                <a:defRPr/>
              </a:pPr>
              <a:t>3-5-2023</a:t>
            </a:fld>
            <a:endParaRPr lang="nl-NL"/>
          </a:p>
        </p:txBody>
      </p:sp>
      <p:sp>
        <p:nvSpPr>
          <p:cNvPr id="22" name="Tijdelijke aanduiding voor voettekst 21">
            <a:extLst>
              <a:ext uri="{FF2B5EF4-FFF2-40B4-BE49-F238E27FC236}">
                <a16:creationId xmlns:a16="http://schemas.microsoft.com/office/drawing/2014/main" id="{C997073D-98B7-189D-692E-DBB1132A30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8" name="Tijdelijke aanduiding voor dianummer 17">
            <a:extLst>
              <a:ext uri="{FF2B5EF4-FFF2-40B4-BE49-F238E27FC236}">
                <a16:creationId xmlns:a16="http://schemas.microsoft.com/office/drawing/2014/main" id="{F2FEED91-491B-4FBE-9620-9A32E80B1E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88AA1649-AFBE-814B-B212-1A26721D0013}" type="slidenum">
              <a:rPr lang="nl-NL" altLang="nl-NL"/>
              <a:pPr/>
              <a:t>‹nr.›</a:t>
            </a:fld>
            <a:endParaRPr lang="nl-NL" altLang="nl-NL"/>
          </a:p>
        </p:txBody>
      </p:sp>
      <p:grpSp>
        <p:nvGrpSpPr>
          <p:cNvPr id="1033" name="Groep 1">
            <a:extLst>
              <a:ext uri="{FF2B5EF4-FFF2-40B4-BE49-F238E27FC236}">
                <a16:creationId xmlns:a16="http://schemas.microsoft.com/office/drawing/2014/main" id="{648FE912-2D52-7AEC-86BB-1B40444E31DA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Vrije vorm 11">
              <a:extLst>
                <a:ext uri="{FF2B5EF4-FFF2-40B4-BE49-F238E27FC236}">
                  <a16:creationId xmlns:a16="http://schemas.microsoft.com/office/drawing/2014/main" id="{450FED08-6200-6839-2FD4-2D7211F4A9C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Vrije vorm 12">
              <a:extLst>
                <a:ext uri="{FF2B5EF4-FFF2-40B4-BE49-F238E27FC236}">
                  <a16:creationId xmlns:a16="http://schemas.microsoft.com/office/drawing/2014/main" id="{1E3D4825-A485-260B-9A12-B54DAF58E6E5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53" r:id="rId2"/>
    <p:sldLayoutId id="2147483862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63" r:id="rId9"/>
    <p:sldLayoutId id="2147483859" r:id="rId10"/>
    <p:sldLayoutId id="2147483860" r:id="rId11"/>
    <p:sldLayoutId id="214748386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05879-1926-2856-5C7F-D2842D4353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Ouderen</a:t>
            </a:r>
            <a:r>
              <a:rPr lang="en-US" dirty="0"/>
              <a:t> en </a:t>
            </a:r>
            <a:r>
              <a:rPr lang="en-US" dirty="0" err="1"/>
              <a:t>seks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7171" name="Ondertitel 2">
            <a:extLst>
              <a:ext uri="{FF2B5EF4-FFF2-40B4-BE49-F238E27FC236}">
                <a16:creationId xmlns:a16="http://schemas.microsoft.com/office/drawing/2014/main" id="{67199B3F-2432-6998-A628-DF5B853FD9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altLang="nl-NL" sz="4000"/>
              <a:t>Een aflopende zaak?</a:t>
            </a:r>
          </a:p>
          <a:p>
            <a:pPr marR="0" eaLnBrk="1" hangingPunct="1">
              <a:lnSpc>
                <a:spcPct val="80000"/>
              </a:lnSpc>
            </a:pPr>
            <a:endParaRPr lang="en-US" altLang="nl-NL" sz="1600"/>
          </a:p>
          <a:p>
            <a:pPr marR="0" eaLnBrk="1" hangingPunct="1">
              <a:lnSpc>
                <a:spcPct val="80000"/>
              </a:lnSpc>
            </a:pPr>
            <a:endParaRPr lang="en-US" altLang="nl-NL" sz="1600"/>
          </a:p>
          <a:p>
            <a:pPr marR="0" eaLnBrk="1" hangingPunct="1">
              <a:lnSpc>
                <a:spcPct val="80000"/>
              </a:lnSpc>
            </a:pPr>
            <a:r>
              <a:rPr lang="en-US" altLang="nl-NL" sz="1600"/>
              <a:t>Corrie Vliet Vlieland, </a:t>
            </a:r>
            <a:r>
              <a:rPr lang="en-US" altLang="nl-NL" sz="1600" i="1"/>
              <a:t>huisarts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nl-NL" sz="1600" i="1"/>
              <a:t>Gezondheidscentrum Wantveld Noordwijk</a:t>
            </a:r>
          </a:p>
          <a:p>
            <a:pPr marR="0" eaLnBrk="1" hangingPunct="1">
              <a:lnSpc>
                <a:spcPct val="80000"/>
              </a:lnSpc>
            </a:pPr>
            <a:r>
              <a:rPr lang="en-US" altLang="nl-NL" sz="1600" i="1"/>
              <a:t>Polikliniek  Psychosomatische  Gynaecologie en Seksuologie  LUMC</a:t>
            </a:r>
            <a:endParaRPr lang="nl-NL" altLang="nl-NL" sz="160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219385-46FB-CAA7-9A43-22C659F98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Ouderen en seks    </a:t>
            </a:r>
            <a:endParaRPr lang="nl-NL" dirty="0"/>
          </a:p>
        </p:txBody>
      </p:sp>
      <p:sp>
        <p:nvSpPr>
          <p:cNvPr id="25603" name="Ondertitel 2">
            <a:extLst>
              <a:ext uri="{FF2B5EF4-FFF2-40B4-BE49-F238E27FC236}">
                <a16:creationId xmlns:a16="http://schemas.microsoft.com/office/drawing/2014/main" id="{B054D2D7-5519-CBAD-02C2-BF21BC365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Praten over seks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Het belang van seks voor ouderen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Seks en ouder worden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Ziekten en handicaps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Adviezen/behandeling</a:t>
            </a:r>
            <a:endParaRPr lang="nl-NL" altLang="nl-NL" sz="28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078A51-9D1C-433D-F73E-AA35CFC82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Praten</a:t>
            </a:r>
            <a:r>
              <a:rPr lang="en-US" dirty="0"/>
              <a:t> over </a:t>
            </a:r>
            <a:r>
              <a:rPr lang="en-US" dirty="0" err="1"/>
              <a:t>seks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27651" name="Ondertitel 2">
            <a:extLst>
              <a:ext uri="{FF2B5EF4-FFF2-40B4-BE49-F238E27FC236}">
                <a16:creationId xmlns:a16="http://schemas.microsoft.com/office/drawing/2014/main" id="{26F0ED3B-0069-5016-92D3-D7431F6DB6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endParaRPr lang="nl-NL" altLang="nl-NL"/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607D82-F324-D418-64CF-0EE9B6EBAF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Praten</a:t>
            </a:r>
            <a:r>
              <a:rPr lang="en-US" dirty="0"/>
              <a:t> over </a:t>
            </a:r>
            <a:r>
              <a:rPr lang="en-US" dirty="0" err="1"/>
              <a:t>seks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29699" name="Ondertitel 2">
            <a:extLst>
              <a:ext uri="{FF2B5EF4-FFF2-40B4-BE49-F238E27FC236}">
                <a16:creationId xmlns:a16="http://schemas.microsoft.com/office/drawing/2014/main" id="{218239F7-6C99-2BB2-3238-210C409E3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28975"/>
            <a:ext cx="83883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4000"/>
              <a:t>Schroom/gêne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4000"/>
              <a:t>Geen tijd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4000"/>
              <a:t>Onvoldoende kennis/vaardigheiden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40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40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nl-NL" altLang="nl-N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AD59EF-A245-3A14-67A8-C35E4C8EB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Seks</a:t>
            </a:r>
            <a:r>
              <a:rPr lang="en-US" dirty="0"/>
              <a:t> is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aflopende</a:t>
            </a:r>
            <a:r>
              <a:rPr lang="en-US" dirty="0"/>
              <a:t> </a:t>
            </a:r>
            <a:r>
              <a:rPr lang="en-US" dirty="0" err="1"/>
              <a:t>zaak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31747" name="Ondertitel 2">
            <a:extLst>
              <a:ext uri="{FF2B5EF4-FFF2-40B4-BE49-F238E27FC236}">
                <a16:creationId xmlns:a16="http://schemas.microsoft.com/office/drawing/2014/main" id="{E66A973E-666C-967C-2862-15715BE75F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endParaRPr lang="nl-NL" altLang="nl-NL"/>
          </a:p>
        </p:txBody>
      </p:sp>
      <p:pic>
        <p:nvPicPr>
          <p:cNvPr id="31748" name="Afbeelding 2">
            <a:extLst>
              <a:ext uri="{FF2B5EF4-FFF2-40B4-BE49-F238E27FC236}">
                <a16:creationId xmlns:a16="http://schemas.microsoft.com/office/drawing/2014/main" id="{1F9E3CD1-B541-3106-4161-8FA8A2A787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29210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583194C-587F-2F88-15D1-E3499E1B80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28663"/>
            <a:ext cx="9132888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433" tIns="39511" rIns="80433" bIns="39511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3378">
                <a:solidFill>
                  <a:srgbClr val="FF9900"/>
                </a:solidFill>
                <a:latin typeface="Arial" panose="020B0604020202020204" pitchFamily="34" charset="0"/>
              </a:rPr>
              <a:t>Seksuele activiteit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nl-NL" sz="3378">
                <a:solidFill>
                  <a:srgbClr val="FF9900"/>
                </a:solidFill>
                <a:latin typeface="Arial" panose="020B0604020202020204" pitchFamily="34" charset="0"/>
              </a:rPr>
              <a:t>(vrouwen met partner)</a:t>
            </a:r>
            <a:endParaRPr lang="en-US" altLang="nl-NL" sz="2133">
              <a:solidFill>
                <a:srgbClr val="FF9900"/>
              </a:solidFill>
              <a:latin typeface="Arial" panose="020B0604020202020204" pitchFamily="34" charset="0"/>
              <a:sym typeface="Webdings" panose="05030102010509060703" pitchFamily="18" charset="2"/>
            </a:endParaRPr>
          </a:p>
          <a:p>
            <a:pPr algn="ctr">
              <a:spcBef>
                <a:spcPct val="0"/>
              </a:spcBef>
              <a:buFontTx/>
              <a:buNone/>
              <a:defRPr/>
            </a:pPr>
            <a:endParaRPr lang="en-US" altLang="nl-NL" sz="2133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C34EB23D-BD4D-280F-2E1D-4D16A2B656C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44538" y="2074863"/>
            <a:ext cx="7713662" cy="3657600"/>
          </a:xfrm>
        </p:spPr>
        <p:txBody>
          <a:bodyPr/>
          <a:lstStyle/>
          <a:p>
            <a:pPr marL="0" indent="0">
              <a:buFont typeface="Wingdings 2" pitchFamily="2" charset="2"/>
              <a:buNone/>
            </a:pPr>
            <a:endParaRPr lang="en-US" altLang="en-US">
              <a:solidFill>
                <a:schemeClr val="bg1"/>
              </a:solidFill>
              <a:latin typeface="Arial Unicode MS" panose="020B0604020202020204" pitchFamily="34" charset="-128"/>
            </a:endParaRPr>
          </a:p>
        </p:txBody>
      </p:sp>
      <p:sp>
        <p:nvSpPr>
          <p:cNvPr id="11268" name="Text Box 4">
            <a:extLst>
              <a:ext uri="{FF2B5EF4-FFF2-40B4-BE49-F238E27FC236}">
                <a16:creationId xmlns:a16="http://schemas.microsoft.com/office/drawing/2014/main" id="{24494D1D-33A7-BCB9-24FB-BF85AD3EA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513" y="6116638"/>
            <a:ext cx="609917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lvl="1">
              <a:spcBef>
                <a:spcPct val="0"/>
              </a:spcBef>
              <a:buFontTx/>
              <a:buNone/>
              <a:defRPr/>
            </a:pPr>
            <a:r>
              <a:rPr lang="en-US" altLang="nl-NL" sz="1244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Herbenick</a:t>
            </a:r>
            <a:r>
              <a:rPr lang="en-US" altLang="nl-NL" sz="1244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rPr>
              <a:t> et al. (2010) National Survey of Sexual Health and Behavior in US.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B3BB4DD-8F9F-8988-0320-5009633B684F}"/>
              </a:ext>
            </a:extLst>
          </p:cNvPr>
          <p:cNvGraphicFramePr>
            <a:graphicFrameLocks noGrp="1"/>
          </p:cNvGraphicFramePr>
          <p:nvPr/>
        </p:nvGraphicFramePr>
        <p:xfrm>
          <a:off x="730250" y="1957388"/>
          <a:ext cx="7683500" cy="3540125"/>
        </p:xfrm>
        <a:graphic>
          <a:graphicData uri="http://schemas.openxmlformats.org/drawingml/2006/table">
            <a:tbl>
              <a:tblPr/>
              <a:tblGrid>
                <a:gridCol w="1606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68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836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63576"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21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Leeftijd</a:t>
                      </a: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59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18-24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</a:t>
                      </a:r>
                      <a:r>
                        <a:rPr kumimoji="0" lang="nl-NL" altLang="nl-NL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126</a:t>
                      </a:r>
                      <a:endParaRPr kumimoji="0" lang="en-GB" altLang="nl-NL" sz="9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25-29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n=305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30-39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n=299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40-49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n=328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50-59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</a:t>
                      </a:r>
                      <a:r>
                        <a:rPr kumimoji="0" lang="nl-NL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248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60-69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n=176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70+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1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n=85</a:t>
                      </a:r>
                      <a:endParaRPr kumimoji="0" lang="en-GB" altLang="nl-NL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Zelfbevrediging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(laatste 3 mnd)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53%</a:t>
                      </a: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59%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47%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48%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38%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28%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17%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997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Gemeenschap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(laatste 3 mnd)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80%</a:t>
                      </a: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92%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87%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81%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70%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56%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95000"/>
                        <a:buFont typeface="Wingdings 2" panose="05020102010507070707" pitchFamily="18" charset="2"/>
                        <a:defRPr sz="22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85000"/>
                        <a:buFont typeface="Wingdings 2" panose="05020102010507070707" pitchFamily="18" charset="2"/>
                        <a:defRPr sz="20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 2" panose="05020102010507070707" pitchFamily="18" charset="2"/>
                        <a:defRPr sz="1900"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0BD0D9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0CF9B"/>
                        </a:buClr>
                        <a:buSzPct val="65000"/>
                        <a:buFont typeface="Wingdings 2" panose="05020102010507070707" pitchFamily="18" charset="2"/>
                        <a:defRPr>
                          <a:solidFill>
                            <a:schemeClr val="tx1"/>
                          </a:solidFill>
                          <a:latin typeface="Constantia" panose="0203060205030603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nl-NL" sz="16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nstantia" panose="02030602050306030303" pitchFamily="18" charset="0"/>
                          <a:cs typeface="Arial" panose="020B0604020202020204" pitchFamily="34" charset="0"/>
                        </a:rPr>
                        <a:t>36%</a:t>
                      </a:r>
                      <a:endParaRPr kumimoji="0" lang="en-GB" altLang="nl-NL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nstantia" panose="02030602050306030303" pitchFamily="18" charset="0"/>
                        <a:cs typeface="Arial" panose="020B0604020202020204" pitchFamily="34" charset="0"/>
                      </a:endParaRPr>
                    </a:p>
                  </a:txBody>
                  <a:tcPr marL="81293" marR="81293" marT="40637" marB="40637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309" name="Ovaal 13">
            <a:extLst>
              <a:ext uri="{FF2B5EF4-FFF2-40B4-BE49-F238E27FC236}">
                <a16:creationId xmlns:a16="http://schemas.microsoft.com/office/drawing/2014/main" id="{F0D12F5E-9D85-72A2-9B25-0D0AC6EDF6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3236913"/>
            <a:ext cx="512762" cy="5556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l-NL" altLang="nl-NL" sz="2133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10" name="Ovaal 17">
            <a:extLst>
              <a:ext uri="{FF2B5EF4-FFF2-40B4-BE49-F238E27FC236}">
                <a16:creationId xmlns:a16="http://schemas.microsoft.com/office/drawing/2014/main" id="{D8D528B0-4297-DAFC-1096-CF863CCEC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813" y="3236913"/>
            <a:ext cx="511175" cy="5556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l-NL" altLang="nl-NL" sz="2133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11" name="Ovaal 18">
            <a:extLst>
              <a:ext uri="{FF2B5EF4-FFF2-40B4-BE49-F238E27FC236}">
                <a16:creationId xmlns:a16="http://schemas.microsoft.com/office/drawing/2014/main" id="{C244B81F-E5AF-EE12-2D06-FB3CE684B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16813" y="4392613"/>
            <a:ext cx="511175" cy="5572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l-NL" altLang="nl-NL" sz="2133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1312" name="Ovaal 19">
            <a:extLst>
              <a:ext uri="{FF2B5EF4-FFF2-40B4-BE49-F238E27FC236}">
                <a16:creationId xmlns:a16="http://schemas.microsoft.com/office/drawing/2014/main" id="{3C73D14B-33F9-5D3A-B1E7-651195F587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3888" y="4397375"/>
            <a:ext cx="512762" cy="55562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nl-NL" altLang="nl-NL" sz="2133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>
            <a:extLst>
              <a:ext uri="{FF2B5EF4-FFF2-40B4-BE49-F238E27FC236}">
                <a16:creationId xmlns:a16="http://schemas.microsoft.com/office/drawing/2014/main" id="{F4D8CEF3-57BA-0600-3BDB-A164AE72A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Seksuele satisfactie</a:t>
            </a:r>
          </a:p>
        </p:txBody>
      </p:sp>
      <p:sp>
        <p:nvSpPr>
          <p:cNvPr id="34819" name="Tijdelijke aanduiding voor inhoud 2">
            <a:extLst>
              <a:ext uri="{FF2B5EF4-FFF2-40B4-BE49-F238E27FC236}">
                <a16:creationId xmlns:a16="http://schemas.microsoft.com/office/drawing/2014/main" id="{986B1DD3-7FF0-F90D-5267-9851471094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nl-NL" altLang="nl-NL"/>
              <a:t>Ruim de helft van de Nederlanders van 65-80 jaar vindt seks belangrijk. </a:t>
            </a:r>
          </a:p>
          <a:p>
            <a:pPr>
              <a:spcBef>
                <a:spcPct val="0"/>
              </a:spcBef>
            </a:pPr>
            <a:r>
              <a:rPr lang="nl-NL" altLang="nl-NL"/>
              <a:t>Coïtusfrequentie neemt af, maar dat is niet gerelateerd aan satisfactie</a:t>
            </a:r>
          </a:p>
          <a:p>
            <a:pPr>
              <a:spcBef>
                <a:spcPct val="0"/>
              </a:spcBef>
            </a:pPr>
            <a:r>
              <a:rPr lang="nl-NL" altLang="nl-NL"/>
              <a:t>Ouderen met een actief seksleven en intieme relaties rapporteren verhoudingsgewijs een hogere mate van levenssatisfactie.  </a:t>
            </a:r>
          </a:p>
          <a:p>
            <a:pPr>
              <a:spcBef>
                <a:spcPct val="0"/>
              </a:spcBef>
            </a:pPr>
            <a:r>
              <a:rPr lang="nl-NL" altLang="nl-NL"/>
              <a:t>Satisfactie genderspecifiek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1400"/>
              <a:t>onvrede vrouw hangt samen met partner of de relatie</a:t>
            </a:r>
          </a:p>
          <a:p>
            <a:pPr marL="8001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nl-NL" altLang="nl-NL" sz="1400"/>
              <a:t>onvrede man hangt samen met eigen disfunctie</a:t>
            </a:r>
          </a:p>
          <a:p>
            <a:endParaRPr lang="nl-NL" altLang="nl-NL"/>
          </a:p>
        </p:txBody>
      </p:sp>
      <p:sp>
        <p:nvSpPr>
          <p:cNvPr id="34820" name="Rechthoek 3">
            <a:extLst>
              <a:ext uri="{FF2B5EF4-FFF2-40B4-BE49-F238E27FC236}">
                <a16:creationId xmlns:a16="http://schemas.microsoft.com/office/drawing/2014/main" id="{5441E0F7-6CDB-167D-7E53-E76992657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425" y="5949950"/>
            <a:ext cx="78263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nl-NL" altLang="nl-NL">
                <a:latin typeface="Myriad Pro"/>
              </a:rPr>
              <a:t>Bakker et al. Seksuele gezondheid in NL 2009. Rutgers WPF en Neeleman in Tijdschrift voor Sekuologie 2013, p.66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CC8AD5-6A13-72BA-EE24-9EBE2D4D6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Het </a:t>
            </a:r>
            <a:r>
              <a:rPr lang="en-US" dirty="0" err="1"/>
              <a:t>belang</a:t>
            </a:r>
            <a:r>
              <a:rPr lang="en-US" dirty="0"/>
              <a:t> van </a:t>
            </a:r>
            <a:r>
              <a:rPr lang="en-US" dirty="0" err="1"/>
              <a:t>seks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36867" name="Ondertitel 2">
            <a:extLst>
              <a:ext uri="{FF2B5EF4-FFF2-40B4-BE49-F238E27FC236}">
                <a16:creationId xmlns:a16="http://schemas.microsoft.com/office/drawing/2014/main" id="{A988A0D7-3D4B-4D03-BDE2-24A7842E30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3700"/>
              <a:t>Fysiologisch voordeel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3700"/>
              <a:t>Hogere levenssatisfactie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3700"/>
              <a:t>Behoefte aan lich. contact/intimiteit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nl-NL" sz="3700"/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>
            <a:extLst>
              <a:ext uri="{FF2B5EF4-FFF2-40B4-BE49-F238E27FC236}">
                <a16:creationId xmlns:a16="http://schemas.microsoft.com/office/drawing/2014/main" id="{78BB0EBE-FD60-B9EE-470F-BB2965807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762000"/>
            <a:ext cx="6429375" cy="857250"/>
          </a:xfrm>
        </p:spPr>
        <p:txBody>
          <a:bodyPr/>
          <a:lstStyle/>
          <a:p>
            <a:r>
              <a:rPr lang="nl-NL" altLang="nl-NL"/>
              <a:t>Use it or lose it</a:t>
            </a:r>
          </a:p>
        </p:txBody>
      </p:sp>
      <p:sp>
        <p:nvSpPr>
          <p:cNvPr id="29699" name="Tijdelijke aanduiding voor tekst 2">
            <a:extLst>
              <a:ext uri="{FF2B5EF4-FFF2-40B4-BE49-F238E27FC236}">
                <a16:creationId xmlns:a16="http://schemas.microsoft.com/office/drawing/2014/main" id="{CD8092D1-967A-CE62-C972-30ECECEFBE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357313"/>
            <a:ext cx="8286750" cy="5072062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/>
              <a:t>Regelmatig seksueel actief zijn is de belangrijkste factor voor het behoud van seksuele functies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/>
              <a:t>Adequate seksuele stimulatie zorgt voor goede vaginale lubricatie, ook postmenopauzaal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nl-NL" altLang="nl-NL" dirty="0"/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8F3C2F3E-E316-BFDB-1581-0F8FEC1A96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/>
          <a:srcRect l="1248" t="1266" r="1248" b="1266"/>
          <a:stretch/>
        </p:blipFill>
        <p:spPr bwMode="auto">
          <a:xfrm>
            <a:off x="5510213" y="3657600"/>
            <a:ext cx="2808287" cy="2771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el 1">
            <a:extLst>
              <a:ext uri="{FF2B5EF4-FFF2-40B4-BE49-F238E27FC236}">
                <a16:creationId xmlns:a16="http://schemas.microsoft.com/office/drawing/2014/main" id="{B43326B4-35AB-977A-82F1-A66666F830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5800"/>
            <a:ext cx="7696200" cy="857250"/>
          </a:xfrm>
        </p:spPr>
        <p:txBody>
          <a:bodyPr/>
          <a:lstStyle/>
          <a:p>
            <a:r>
              <a:rPr lang="nl-NL" altLang="nl-NL" sz="4400"/>
              <a:t> “Alles” of niets?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9D6D79-381F-6B19-61A2-B90BAAE2A1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787525"/>
            <a:ext cx="8286750" cy="5072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nl-NL" dirty="0"/>
              <a:t>Voorbeeld: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dirty="0"/>
              <a:t>Man wil coïtus of niets maar heeft ED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dirty="0"/>
              <a:t>Vrouw mist intimiteit, voelt zich afgewezen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dirty="0"/>
              <a:t>Beiden nemen geen initiatief meer</a:t>
            </a:r>
          </a:p>
        </p:txBody>
      </p:sp>
      <p:pic>
        <p:nvPicPr>
          <p:cNvPr id="4" name="Afbeelding 3" descr="badmutsen.jpg">
            <a:extLst>
              <a:ext uri="{FF2B5EF4-FFF2-40B4-BE49-F238E27FC236}">
                <a16:creationId xmlns:a16="http://schemas.microsoft.com/office/drawing/2014/main" id="{1B264AE7-1EC9-2CB5-C466-8D42A26439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4194175"/>
            <a:ext cx="4286250" cy="2859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>
            <a:extLst>
              <a:ext uri="{FF2B5EF4-FFF2-40B4-BE49-F238E27FC236}">
                <a16:creationId xmlns:a16="http://schemas.microsoft.com/office/drawing/2014/main" id="{E8DACBBF-34B7-9CC1-1AB5-4AD124F6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276350"/>
            <a:ext cx="6429375" cy="857250"/>
          </a:xfrm>
        </p:spPr>
        <p:txBody>
          <a:bodyPr/>
          <a:lstStyle/>
          <a:p>
            <a:r>
              <a:rPr lang="nl-NL" altLang="nl-NL"/>
              <a:t>Seks is spontaan ..?</a:t>
            </a:r>
          </a:p>
        </p:txBody>
      </p:sp>
      <p:sp>
        <p:nvSpPr>
          <p:cNvPr id="32771" name="Tijdelijke aanduiding voor tekst 2">
            <a:extLst>
              <a:ext uri="{FF2B5EF4-FFF2-40B4-BE49-F238E27FC236}">
                <a16:creationId xmlns:a16="http://schemas.microsoft.com/office/drawing/2014/main" id="{893C5154-B22D-4DD8-16D1-266EB61D4F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8286750" cy="5072063"/>
          </a:xfrm>
        </p:spPr>
        <p:txBody>
          <a:bodyPr/>
          <a:lstStyle/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/>
              <a:t>Hoe ouder, hoe hoger de </a:t>
            </a:r>
            <a:br>
              <a:rPr lang="nl-NL" altLang="nl-NL" dirty="0"/>
            </a:br>
            <a:r>
              <a:rPr lang="nl-NL" altLang="nl-NL" dirty="0"/>
              <a:t>opwindings- en orgasmedrempel: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/>
              <a:t>-&gt;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nl-NL" altLang="nl-NL" dirty="0"/>
              <a:t>    fysiologie vraagt om meer tijd en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nl-NL" altLang="nl-NL" dirty="0"/>
              <a:t>    variatie in/intensiteit van stimuli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endParaRPr lang="nl-NL" altLang="nl-NL" dirty="0"/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NL" altLang="nl-NL" dirty="0"/>
              <a:t>Het doorbreken van vaste patronen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nl-NL" altLang="nl-NL" dirty="0"/>
              <a:t>    kan soms leiden tot een oplossing 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nl-NL" altLang="nl-NL" dirty="0"/>
              <a:t>    van het seksueel probleem</a:t>
            </a:r>
          </a:p>
          <a:p>
            <a:pPr>
              <a:spcBef>
                <a:spcPct val="0"/>
              </a:spcBef>
              <a:buFont typeface="Wingdings 2" panose="05020102010507070707" pitchFamily="18" charset="2"/>
              <a:buNone/>
              <a:defRPr/>
            </a:pPr>
            <a:r>
              <a:rPr lang="nl-NL" altLang="nl-NL" dirty="0"/>
              <a:t>   </a:t>
            </a:r>
          </a:p>
        </p:txBody>
      </p:sp>
      <p:pic>
        <p:nvPicPr>
          <p:cNvPr id="4" name="Picture 4" descr="C:\WINDOWS\Profiles\Peter\Mijn documenten\Artikelen+Praatjes\Plaatjes\oudkus.jpg">
            <a:extLst>
              <a:ext uri="{FF2B5EF4-FFF2-40B4-BE49-F238E27FC236}">
                <a16:creationId xmlns:a16="http://schemas.microsoft.com/office/drawing/2014/main" id="{B934EEE6-C0BE-7A17-0BA0-1D5C62478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516188"/>
            <a:ext cx="3201988" cy="39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7F494-E2E5-8C30-BFB5-36F4F333F7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219" name="Ondertitel 2">
            <a:extLst>
              <a:ext uri="{FF2B5EF4-FFF2-40B4-BE49-F238E27FC236}">
                <a16:creationId xmlns:a16="http://schemas.microsoft.com/office/drawing/2014/main" id="{C665FFA6-7668-A869-3A65-D177AAB73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9220" name="Afbeelding 3" descr="cva bejaard.jpg">
            <a:extLst>
              <a:ext uri="{FF2B5EF4-FFF2-40B4-BE49-F238E27FC236}">
                <a16:creationId xmlns:a16="http://schemas.microsoft.com/office/drawing/2014/main" id="{584D5334-8AE8-DC99-1EC9-47F9653346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24000"/>
            <a:ext cx="3429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el 1">
            <a:extLst>
              <a:ext uri="{FF2B5EF4-FFF2-40B4-BE49-F238E27FC236}">
                <a16:creationId xmlns:a16="http://schemas.microsoft.com/office/drawing/2014/main" id="{8941992A-5A43-02AC-62E1-2CED50DFC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87400"/>
            <a:ext cx="6429375" cy="857250"/>
          </a:xfrm>
        </p:spPr>
        <p:txBody>
          <a:bodyPr/>
          <a:lstStyle/>
          <a:p>
            <a:r>
              <a:rPr lang="nl-NL" altLang="nl-NL" sz="4400"/>
              <a:t>Verandering van motivatie</a:t>
            </a:r>
          </a:p>
        </p:txBody>
      </p:sp>
      <p:sp>
        <p:nvSpPr>
          <p:cNvPr id="41987" name="Tijdelijke aanduiding voor tekst 2">
            <a:extLst>
              <a:ext uri="{FF2B5EF4-FFF2-40B4-BE49-F238E27FC236}">
                <a16:creationId xmlns:a16="http://schemas.microsoft.com/office/drawing/2014/main" id="{D420E39B-F4D3-DBA3-0A18-5EA1E23FA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2362200"/>
            <a:ext cx="8286750" cy="5072063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nl-NL" altLang="nl-NL"/>
              <a:t>De seksuele relatie is voortdurend </a:t>
            </a:r>
            <a:br>
              <a:rPr lang="nl-NL" altLang="nl-NL"/>
            </a:br>
            <a:r>
              <a:rPr lang="nl-NL" altLang="nl-NL"/>
              <a:t>in ontwikkeling</a:t>
            </a:r>
          </a:p>
          <a:p>
            <a:pPr>
              <a:spcBef>
                <a:spcPct val="0"/>
              </a:spcBef>
            </a:pPr>
            <a:r>
              <a:rPr lang="nl-NL" altLang="nl-NL"/>
              <a:t>In iedere fase komen andere </a:t>
            </a:r>
            <a:br>
              <a:rPr lang="nl-NL" altLang="nl-NL"/>
            </a:br>
            <a:r>
              <a:rPr lang="nl-NL" altLang="nl-NL"/>
              <a:t>betekenissen op de voorgrond:</a:t>
            </a:r>
          </a:p>
          <a:p>
            <a:pPr>
              <a:spcBef>
                <a:spcPct val="0"/>
              </a:spcBef>
            </a:pPr>
            <a:r>
              <a:rPr lang="nl-NL" altLang="nl-NL" b="1" i="1">
                <a:solidFill>
                  <a:srgbClr val="002060"/>
                </a:solidFill>
              </a:rPr>
              <a:t>lust</a:t>
            </a:r>
          </a:p>
          <a:p>
            <a:pPr>
              <a:spcBef>
                <a:spcPct val="0"/>
              </a:spcBef>
            </a:pPr>
            <a:r>
              <a:rPr lang="nl-NL" altLang="nl-NL" b="1" i="1">
                <a:solidFill>
                  <a:srgbClr val="002060"/>
                </a:solidFill>
              </a:rPr>
              <a:t>troost</a:t>
            </a:r>
          </a:p>
          <a:p>
            <a:pPr>
              <a:spcBef>
                <a:spcPct val="0"/>
              </a:spcBef>
            </a:pPr>
            <a:r>
              <a:rPr lang="nl-NL" altLang="nl-NL" b="1" i="1">
                <a:solidFill>
                  <a:srgbClr val="002060"/>
                </a:solidFill>
              </a:rPr>
              <a:t>contact</a:t>
            </a:r>
          </a:p>
          <a:p>
            <a:pPr>
              <a:spcBef>
                <a:spcPct val="0"/>
              </a:spcBef>
            </a:pPr>
            <a:r>
              <a:rPr lang="nl-NL" altLang="nl-NL" b="1" i="1">
                <a:solidFill>
                  <a:srgbClr val="002060"/>
                </a:solidFill>
              </a:rPr>
              <a:t>macht</a:t>
            </a:r>
          </a:p>
          <a:p>
            <a:pPr>
              <a:spcBef>
                <a:spcPct val="0"/>
              </a:spcBef>
            </a:pPr>
            <a:r>
              <a:rPr lang="nl-NL" altLang="nl-NL" b="1" i="1">
                <a:solidFill>
                  <a:srgbClr val="002060"/>
                </a:solidFill>
              </a:rPr>
              <a:t>gewoonte etc</a:t>
            </a:r>
          </a:p>
          <a:p>
            <a:endParaRPr lang="nl-NL" altLang="nl-NL"/>
          </a:p>
        </p:txBody>
      </p:sp>
      <p:pic>
        <p:nvPicPr>
          <p:cNvPr id="41988" name="Afbeelding 3" descr="minirok.jpg">
            <a:extLst>
              <a:ext uri="{FF2B5EF4-FFF2-40B4-BE49-F238E27FC236}">
                <a16:creationId xmlns:a16="http://schemas.microsoft.com/office/drawing/2014/main" id="{E4E248A7-9F2D-12D1-0E84-CEEB186116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038" y="1800225"/>
            <a:ext cx="2827337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el 1">
            <a:extLst>
              <a:ext uri="{FF2B5EF4-FFF2-40B4-BE49-F238E27FC236}">
                <a16:creationId xmlns:a16="http://schemas.microsoft.com/office/drawing/2014/main" id="{982B9AE3-5F17-880B-E189-A52B76229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685800"/>
            <a:ext cx="8410575" cy="857250"/>
          </a:xfrm>
        </p:spPr>
        <p:txBody>
          <a:bodyPr/>
          <a:lstStyle/>
          <a:p>
            <a:r>
              <a:rPr lang="nl-NL" altLang="nl-NL"/>
              <a:t>Wat speelt een rol </a:t>
            </a:r>
            <a:r>
              <a:rPr lang="nl-NL" altLang="nl-NL" sz="2400"/>
              <a:t>bij het ouder worden?</a:t>
            </a:r>
            <a:endParaRPr lang="nl-NL" altLang="nl-NL"/>
          </a:p>
        </p:txBody>
      </p:sp>
      <p:sp>
        <p:nvSpPr>
          <p:cNvPr id="43011" name="Tijdelijke aanduiding voor tekst 2">
            <a:extLst>
              <a:ext uri="{FF2B5EF4-FFF2-40B4-BE49-F238E27FC236}">
                <a16:creationId xmlns:a16="http://schemas.microsoft.com/office/drawing/2014/main" id="{D15D6E9D-CBD8-9BED-E351-247FC3CCF0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785938"/>
            <a:ext cx="8286750" cy="507206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/>
              <a:t>Lichamelijk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fysiologische veranderingen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ziekte of beperking (CVA, hartinfarct, COPD, arthrose, kanker, moeheid etc)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medicatie, behandeling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/>
              <a:t>Psychisch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ingrijpende gebeurtenissen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negatief lichaamsbeeld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anticipatieangst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dementie, depressie, rouw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altLang="nl-NL"/>
              <a:t>Relationeel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aantrekkingskracht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nieuwe partner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partner met ziekte of seksuele disfunctie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l-NL" altLang="nl-NL" sz="1600"/>
              <a:t>geen partner, wel verlangens: eenzaamheid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el 1">
            <a:extLst>
              <a:ext uri="{FF2B5EF4-FFF2-40B4-BE49-F238E27FC236}">
                <a16:creationId xmlns:a16="http://schemas.microsoft.com/office/drawing/2014/main" id="{EDA5E028-09BD-4996-76EB-F7531B379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r>
              <a:rPr lang="nl-NL" altLang="nl-NL"/>
              <a:t>Als het vast loopt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3F2DD5-6A24-0511-CB55-B3E39822C0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676400"/>
            <a:ext cx="8286750" cy="5072063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  <a:defRPr/>
            </a:pPr>
            <a:r>
              <a:rPr lang="nl-NL" dirty="0"/>
              <a:t>Belangrijke factoren voor het opvangen van veranderingen als gevolg van veroudering, ziekte of gebrek:</a:t>
            </a:r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l-NL" b="1" i="1" dirty="0"/>
              <a:t>communicatie, flexibiliteit en variatie </a:t>
            </a:r>
          </a:p>
          <a:p>
            <a:pPr>
              <a:buFont typeface="Wingdings 2" panose="05020102010507070707" pitchFamily="18" charset="2"/>
              <a:buNone/>
              <a:defRPr/>
            </a:pPr>
            <a:endParaRPr lang="nl-NL" dirty="0"/>
          </a:p>
          <a:p>
            <a:pPr>
              <a:buFont typeface="Wingdings 2" panose="05020102010507070707" pitchFamily="18" charset="2"/>
              <a:buNone/>
              <a:defRPr/>
            </a:pPr>
            <a:r>
              <a:rPr lang="nl-NL" dirty="0"/>
              <a:t>Taak huisarts: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b="1" i="1" dirty="0"/>
              <a:t>Permitteren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b="1" i="1" dirty="0"/>
              <a:t>Informeren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nl-NL" b="1" i="1" dirty="0"/>
              <a:t>Begeleiden in adaptatie</a:t>
            </a:r>
          </a:p>
          <a:p>
            <a:pPr marL="342900" indent="-342900">
              <a:buFont typeface="Arial"/>
              <a:buChar char="•"/>
              <a:defRPr/>
            </a:pPr>
            <a:endParaRPr lang="nl-NL" dirty="0"/>
          </a:p>
        </p:txBody>
      </p:sp>
      <p:pic>
        <p:nvPicPr>
          <p:cNvPr id="5" name="Afbeelding 3" descr="rolstoel sex.jpg">
            <a:extLst>
              <a:ext uri="{FF2B5EF4-FFF2-40B4-BE49-F238E27FC236}">
                <a16:creationId xmlns:a16="http://schemas.microsoft.com/office/drawing/2014/main" id="{EB81AC49-F869-9909-F294-A85D0BAB0D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88" y="3565525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D6F000-BC28-1809-E803-844977AE9E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Seks</a:t>
            </a:r>
            <a:r>
              <a:rPr lang="en-US" dirty="0"/>
              <a:t> en </a:t>
            </a:r>
            <a:r>
              <a:rPr lang="en-US" dirty="0" err="1"/>
              <a:t>ouder</a:t>
            </a:r>
            <a:r>
              <a:rPr lang="en-US" dirty="0"/>
              <a:t> </a:t>
            </a:r>
            <a:r>
              <a:rPr lang="en-US" dirty="0" err="1"/>
              <a:t>worden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45059" name="Ondertitel 2">
            <a:extLst>
              <a:ext uri="{FF2B5EF4-FFF2-40B4-BE49-F238E27FC236}">
                <a16:creationId xmlns:a16="http://schemas.microsoft.com/office/drawing/2014/main" id="{81E54CB3-E3E7-E409-2A4E-9FB24806F6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4000"/>
              <a:t>Erectie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4000"/>
              <a:t>Lubricatie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40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40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nl-NL" altLang="nl-NL"/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E87B37-4491-C3DC-CA83-E4259E7898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Ziekten</a:t>
            </a:r>
            <a:r>
              <a:rPr lang="en-US" dirty="0"/>
              <a:t> en handicaps    </a:t>
            </a:r>
            <a:endParaRPr lang="nl-NL" dirty="0"/>
          </a:p>
        </p:txBody>
      </p:sp>
      <p:sp>
        <p:nvSpPr>
          <p:cNvPr id="47107" name="Ondertitel 2">
            <a:extLst>
              <a:ext uri="{FF2B5EF4-FFF2-40B4-BE49-F238E27FC236}">
                <a16:creationId xmlns:a16="http://schemas.microsoft.com/office/drawing/2014/main" id="{8F09429E-66C3-64E0-9B83-41815E85E1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DM, HVZ, COPD, arthrose, kanker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Dementie, depressie, rouw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r>
              <a:rPr lang="en-US" altLang="nl-NL" sz="2800"/>
              <a:t>Medicatie</a:t>
            </a:r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28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en-US" altLang="nl-NL" sz="4000"/>
          </a:p>
          <a:p>
            <a:pPr marR="0" eaLnBrk="1" hangingPunct="1">
              <a:buFont typeface="Arial" panose="020B0604020202020204" pitchFamily="34" charset="0"/>
              <a:buChar char="•"/>
            </a:pPr>
            <a:endParaRPr lang="nl-NL" altLang="nl-NL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302A89-BDF8-EE0C-B86E-FDA608536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Adviezen</a:t>
            </a:r>
            <a:r>
              <a:rPr lang="en-US" dirty="0"/>
              <a:t>/</a:t>
            </a:r>
            <a:r>
              <a:rPr lang="en-US" dirty="0" err="1"/>
              <a:t>behandeling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49155" name="Ondertitel 2">
            <a:extLst>
              <a:ext uri="{FF2B5EF4-FFF2-40B4-BE49-F238E27FC236}">
                <a16:creationId xmlns:a16="http://schemas.microsoft.com/office/drawing/2014/main" id="{16832CFD-2C04-D856-3F81-3B762D4C90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Goede anamnese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Informatie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Tips &amp; trucs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Veilig vrijen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E1830-09F5-CCAA-2337-ADA0B237E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Adviezen</a:t>
            </a:r>
            <a:r>
              <a:rPr lang="en-US" dirty="0"/>
              <a:t>/</a:t>
            </a:r>
            <a:r>
              <a:rPr lang="en-US" dirty="0" err="1"/>
              <a:t>behandeling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51203" name="Ondertitel 2">
            <a:extLst>
              <a:ext uri="{FF2B5EF4-FFF2-40B4-BE49-F238E27FC236}">
                <a16:creationId xmlns:a16="http://schemas.microsoft.com/office/drawing/2014/main" id="{91FEDA68-5F78-72D6-4BD9-4FDE952EF6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Goede anamnese: </a:t>
            </a:r>
            <a:r>
              <a:rPr lang="en-US" altLang="nl-NL" sz="2800" b="1">
                <a:solidFill>
                  <a:srgbClr val="FFC000"/>
                </a:solidFill>
              </a:rPr>
              <a:t>wat gaat er </a:t>
            </a:r>
            <a:r>
              <a:rPr lang="en-US" altLang="nl-NL" sz="2800" b="1" i="1">
                <a:solidFill>
                  <a:srgbClr val="FFC000"/>
                </a:solidFill>
              </a:rPr>
              <a:t>precies </a:t>
            </a:r>
            <a:r>
              <a:rPr lang="en-US" altLang="nl-NL" sz="2800" b="1">
                <a:solidFill>
                  <a:srgbClr val="FFC000"/>
                </a:solidFill>
              </a:rPr>
              <a:t>niet goed</a:t>
            </a:r>
            <a:r>
              <a:rPr lang="en-US" altLang="nl-NL" sz="2800"/>
              <a:t>?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Informatie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Tips &amp; trucs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Veilig vrijen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501735-563A-5C6F-E840-86904BA01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Adviezen</a:t>
            </a:r>
            <a:r>
              <a:rPr lang="en-US" dirty="0"/>
              <a:t>/</a:t>
            </a:r>
            <a:r>
              <a:rPr lang="en-US" dirty="0" err="1"/>
              <a:t>behandeling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53251" name="Ondertitel 2">
            <a:extLst>
              <a:ext uri="{FF2B5EF4-FFF2-40B4-BE49-F238E27FC236}">
                <a16:creationId xmlns:a16="http://schemas.microsoft.com/office/drawing/2014/main" id="{75AF3784-DA37-998D-372C-D88C362602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228975"/>
            <a:ext cx="83883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Goede anamnese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Informatie: </a:t>
            </a:r>
            <a:r>
              <a:rPr lang="en-US" altLang="nl-NL" sz="3200" b="1" i="1">
                <a:solidFill>
                  <a:srgbClr val="FFC000"/>
                </a:solidFill>
              </a:rPr>
              <a:t>wat</a:t>
            </a:r>
            <a:r>
              <a:rPr lang="en-US" altLang="nl-NL" sz="3200" b="1">
                <a:solidFill>
                  <a:srgbClr val="FFC000"/>
                </a:solidFill>
              </a:rPr>
              <a:t> verandert er en </a:t>
            </a:r>
            <a:r>
              <a:rPr lang="en-US" altLang="nl-NL" sz="3200" b="1" i="1">
                <a:solidFill>
                  <a:srgbClr val="FFC000"/>
                </a:solidFill>
              </a:rPr>
              <a:t>waarom</a:t>
            </a:r>
            <a:r>
              <a:rPr lang="en-US" altLang="nl-NL" sz="3200" b="1">
                <a:solidFill>
                  <a:srgbClr val="FFC000"/>
                </a:solidFill>
              </a:rPr>
              <a:t>?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Tips &amp; trucs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Veilig vrijen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995502-4CB7-A7D9-504B-ACC989D0CA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Adviezen</a:t>
            </a:r>
            <a:r>
              <a:rPr lang="en-US" dirty="0"/>
              <a:t>/</a:t>
            </a:r>
            <a:r>
              <a:rPr lang="en-US" dirty="0" err="1"/>
              <a:t>behandeling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55299" name="Ondertitel 2">
            <a:extLst>
              <a:ext uri="{FF2B5EF4-FFF2-40B4-BE49-F238E27FC236}">
                <a16:creationId xmlns:a16="http://schemas.microsoft.com/office/drawing/2014/main" id="{B269C026-CAC5-8339-B7AE-9EF72A071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Goede anamnese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Informatie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Tips &amp; trucs: </a:t>
            </a:r>
            <a:r>
              <a:rPr lang="en-US" altLang="nl-NL" sz="3200">
                <a:solidFill>
                  <a:srgbClr val="FFC000"/>
                </a:solidFill>
              </a:rPr>
              <a:t>meer prikkeling, glijmiddel, ander tijdstip, andere houding, ander patroon, pijnstiller, leefstijl, medicatie</a:t>
            </a:r>
            <a:r>
              <a:rPr lang="en-US" altLang="nl-NL" sz="3200"/>
              <a:t>   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Veilig vrijen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AAE5C-EF6D-44D0-35C3-B14B9E42F1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/>
              <a:t>Adviezen</a:t>
            </a:r>
            <a:r>
              <a:rPr lang="en-US" dirty="0"/>
              <a:t>/</a:t>
            </a:r>
            <a:r>
              <a:rPr lang="en-US" dirty="0" err="1"/>
              <a:t>behandeling</a:t>
            </a:r>
            <a:r>
              <a:rPr lang="en-US" dirty="0"/>
              <a:t>    </a:t>
            </a:r>
            <a:endParaRPr lang="nl-NL" dirty="0"/>
          </a:p>
        </p:txBody>
      </p:sp>
      <p:sp>
        <p:nvSpPr>
          <p:cNvPr id="57347" name="Ondertitel 2">
            <a:extLst>
              <a:ext uri="{FF2B5EF4-FFF2-40B4-BE49-F238E27FC236}">
                <a16:creationId xmlns:a16="http://schemas.microsoft.com/office/drawing/2014/main" id="{5637FAE8-F2D1-CD24-2BF4-785BADA514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Goede anamnese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Informatie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Tips &amp; trucs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nl-NL" sz="2800"/>
              <a:t>Veilig vrijen: </a:t>
            </a:r>
            <a:r>
              <a:rPr lang="en-US" altLang="nl-NL" sz="3600">
                <a:solidFill>
                  <a:srgbClr val="FFC000"/>
                </a:solidFill>
              </a:rPr>
              <a:t>condoom</a:t>
            </a:r>
          </a:p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nl-NL" altLang="nl-NL" sz="1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4ABFE3-03A9-46E7-8A76-706638EEC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1267" name="Ondertitel 2">
            <a:extLst>
              <a:ext uri="{FF2B5EF4-FFF2-40B4-BE49-F238E27FC236}">
                <a16:creationId xmlns:a16="http://schemas.microsoft.com/office/drawing/2014/main" id="{74B59982-4FC3-1851-7EAB-68F7AFCB1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11268" name="Afbeelding 3" descr="timeless love 4.jpg">
            <a:extLst>
              <a:ext uri="{FF2B5EF4-FFF2-40B4-BE49-F238E27FC236}">
                <a16:creationId xmlns:a16="http://schemas.microsoft.com/office/drawing/2014/main" id="{8525E65A-1D70-A8D9-C2F1-98D7620F9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524000"/>
            <a:ext cx="3124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BC294-ABB7-E09C-7A53-F423217097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59395" name="Ondertitel 2">
            <a:extLst>
              <a:ext uri="{FF2B5EF4-FFF2-40B4-BE49-F238E27FC236}">
                <a16:creationId xmlns:a16="http://schemas.microsoft.com/office/drawing/2014/main" id="{8FDD3C8B-7613-5411-EF7E-B7F28BB79A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647700"/>
            <a:ext cx="8686800" cy="175260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nl-NL" altLang="nl-NL" sz="3200">
                <a:solidFill>
                  <a:srgbClr val="FFC000"/>
                </a:solidFill>
              </a:rPr>
              <a:t>Brochure te downloaden via </a:t>
            </a:r>
            <a:r>
              <a:rPr lang="nl-NL" altLang="nl-NL" sz="3200" b="1">
                <a:solidFill>
                  <a:srgbClr val="FFC000"/>
                </a:solidFill>
              </a:rPr>
              <a:t>www.rutgerswpf.nl</a:t>
            </a:r>
          </a:p>
        </p:txBody>
      </p:sp>
      <p:pic>
        <p:nvPicPr>
          <p:cNvPr id="59396" name="Afbeelding 3">
            <a:extLst>
              <a:ext uri="{FF2B5EF4-FFF2-40B4-BE49-F238E27FC236}">
                <a16:creationId xmlns:a16="http://schemas.microsoft.com/office/drawing/2014/main" id="{D53B51A8-4025-68B1-42C6-91105828F2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429000" cy="484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el 1">
            <a:extLst>
              <a:ext uri="{FF2B5EF4-FFF2-40B4-BE49-F238E27FC236}">
                <a16:creationId xmlns:a16="http://schemas.microsoft.com/office/drawing/2014/main" id="{D911BDE2-05C6-F620-4F98-109E77838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>
                <a:solidFill>
                  <a:srgbClr val="FFC000"/>
                </a:solidFill>
              </a:rPr>
              <a:t>Casus</a:t>
            </a:r>
            <a:endParaRPr lang="nl-NL" altLang="nl-NL">
              <a:solidFill>
                <a:srgbClr val="FFC000"/>
              </a:solidFill>
            </a:endParaRPr>
          </a:p>
        </p:txBody>
      </p:sp>
      <p:sp>
        <p:nvSpPr>
          <p:cNvPr id="61443" name="Tijdelijke aanduiding voor inhoud 2">
            <a:extLst>
              <a:ext uri="{FF2B5EF4-FFF2-40B4-BE49-F238E27FC236}">
                <a16:creationId xmlns:a16="http://schemas.microsoft.com/office/drawing/2014/main" id="{3C8FFADA-4646-0383-3753-FDB6901011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/>
              <a:t>Mevrouw A, 57 jaar, getrouwd, 5 jaar postmenopauzaal, sinds 1 jaar recidiverende blaasontstekingen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 i="1"/>
              <a:t>    Breng je de (gevolgen voor de) seksualiteit ter sprake?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 i="1"/>
              <a:t>    Zo ja, waarom en hoe?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nl-NL" i="1"/>
              <a:t>    Zo nee, waarom niet?</a:t>
            </a:r>
            <a:endParaRPr lang="nl-NL" altLang="nl-NL" i="1"/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el 1">
            <a:extLst>
              <a:ext uri="{FF2B5EF4-FFF2-40B4-BE49-F238E27FC236}">
                <a16:creationId xmlns:a16="http://schemas.microsoft.com/office/drawing/2014/main" id="{FFC491D7-C725-24B1-531D-E17795C9A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altLang="nl-NL"/>
          </a:p>
        </p:txBody>
      </p:sp>
      <p:pic>
        <p:nvPicPr>
          <p:cNvPr id="63491" name="Tijdelijke aanduiding voor inhoud 3" descr="durex play stimulants.jpg">
            <a:extLst>
              <a:ext uri="{FF2B5EF4-FFF2-40B4-BE49-F238E27FC236}">
                <a16:creationId xmlns:a16="http://schemas.microsoft.com/office/drawing/2014/main" id="{D14B40DB-95F6-FF4A-CE78-6E76B24E59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4114800"/>
            <a:ext cx="2209800" cy="2743200"/>
          </a:xfrm>
        </p:spPr>
      </p:pic>
      <p:pic>
        <p:nvPicPr>
          <p:cNvPr id="63492" name="Afbeelding 4" descr="durex play gel.jpg">
            <a:extLst>
              <a:ext uri="{FF2B5EF4-FFF2-40B4-BE49-F238E27FC236}">
                <a16:creationId xmlns:a16="http://schemas.microsoft.com/office/drawing/2014/main" id="{D75EEF2E-C066-179B-0540-C8622E992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238125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Afbeelding 5" descr="KY_ultra_gel.jpg">
            <a:extLst>
              <a:ext uri="{FF2B5EF4-FFF2-40B4-BE49-F238E27FC236}">
                <a16:creationId xmlns:a16="http://schemas.microsoft.com/office/drawing/2014/main" id="{15E61A7E-38C9-0936-BBBD-9E18633962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066800"/>
            <a:ext cx="18764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4" name="Afbeelding 6" descr="sensilube.jpg">
            <a:extLst>
              <a:ext uri="{FF2B5EF4-FFF2-40B4-BE49-F238E27FC236}">
                <a16:creationId xmlns:a16="http://schemas.microsoft.com/office/drawing/2014/main" id="{00066D75-E109-5403-A318-5050331F8B2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057400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F565EF-3A6C-90D9-3FF5-3DD86D33C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Casus 1    </a:t>
            </a:r>
            <a:endParaRPr lang="nl-NL" dirty="0"/>
          </a:p>
        </p:txBody>
      </p:sp>
      <p:sp>
        <p:nvSpPr>
          <p:cNvPr id="65539" name="Ondertitel 2">
            <a:extLst>
              <a:ext uri="{FF2B5EF4-FFF2-40B4-BE49-F238E27FC236}">
                <a16:creationId xmlns:a16="http://schemas.microsoft.com/office/drawing/2014/main" id="{416510FA-81B3-5B64-12EB-6DE2E5F1BB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altLang="nl-NL" sz="2800" i="1"/>
              <a:t>Man, 73 jaar, weduwnaar, 2x per jaar op reis, komt op spreekuur  met verzoek om erectiebevorderend middel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denk je?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doe je?</a:t>
            </a:r>
            <a:endParaRPr lang="nl-NL" altLang="nl-NL"/>
          </a:p>
        </p:txBody>
      </p:sp>
    </p:spTree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87AE02-F17C-3C3C-2CEB-890EB5A7E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Casus 2    </a:t>
            </a:r>
            <a:endParaRPr lang="nl-NL" dirty="0"/>
          </a:p>
        </p:txBody>
      </p:sp>
      <p:sp>
        <p:nvSpPr>
          <p:cNvPr id="67587" name="Ondertitel 2">
            <a:extLst>
              <a:ext uri="{FF2B5EF4-FFF2-40B4-BE49-F238E27FC236}">
                <a16:creationId xmlns:a16="http://schemas.microsoft.com/office/drawing/2014/main" id="{1776901D-A052-8315-75A2-18AE50136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altLang="nl-NL" sz="2800" i="1"/>
              <a:t>Vrouw, 63 jaar, echtgenoot sinds 10 jaar in verpleeghuis, heeft vaginale klachten, zij vertelt een vriend te hebben, met wie zij sinds kort ook seksueel contact heeft.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denk je?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doe je?</a:t>
            </a:r>
            <a:endParaRPr lang="nl-NL" altLang="nl-NL"/>
          </a:p>
        </p:txBody>
      </p:sp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EC19AB-F1F1-D903-666F-EA3AACF836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Casus 3    </a:t>
            </a:r>
            <a:endParaRPr lang="nl-NL" dirty="0"/>
          </a:p>
        </p:txBody>
      </p:sp>
      <p:sp>
        <p:nvSpPr>
          <p:cNvPr id="69635" name="Ondertitel 2">
            <a:extLst>
              <a:ext uri="{FF2B5EF4-FFF2-40B4-BE49-F238E27FC236}">
                <a16:creationId xmlns:a16="http://schemas.microsoft.com/office/drawing/2014/main" id="{2CC2F6FB-4052-A6C1-107A-77F6C93163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altLang="nl-NL" sz="2800" i="1"/>
              <a:t>Man, 81 jaar, goedgeluimde voormalige bollenkweker, vraagt om erectiebevorderend middel, uit de anamnese komt naar voren dat het van zijn vrouw “allemaal niet meer zo nodig hoeft”.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denk je?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doe je?</a:t>
            </a:r>
            <a:endParaRPr lang="nl-NL" altLang="nl-NL"/>
          </a:p>
        </p:txBody>
      </p:sp>
    </p:spTree>
  </p:cSld>
  <p:clrMapOvr>
    <a:masterClrMapping/>
  </p:clrMapOvr>
  <p:transition spd="slow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655F8B-F17A-9D94-169F-E5D6D1BC8A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371600"/>
            <a:ext cx="7851648" cy="1828800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Casus 4    </a:t>
            </a:r>
            <a:endParaRPr lang="nl-NL" dirty="0"/>
          </a:p>
        </p:txBody>
      </p:sp>
      <p:sp>
        <p:nvSpPr>
          <p:cNvPr id="71683" name="Ondertitel 2">
            <a:extLst>
              <a:ext uri="{FF2B5EF4-FFF2-40B4-BE49-F238E27FC236}">
                <a16:creationId xmlns:a16="http://schemas.microsoft.com/office/drawing/2014/main" id="{36B56030-5DC7-9FA1-5246-823EF042A1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3200400"/>
            <a:ext cx="7854950" cy="1752600"/>
          </a:xfrm>
        </p:spPr>
        <p:txBody>
          <a:bodyPr/>
          <a:lstStyle/>
          <a:p>
            <a:pPr marR="0" algn="l" eaLnBrk="1" hangingPunct="1"/>
            <a:r>
              <a:rPr lang="en-US" altLang="nl-NL" sz="2800" i="1"/>
              <a:t>Vrouw 62 jaar, ALS, 35 jaar getrouwd met man 64 jaar, ‘goed stel’.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denk je?</a:t>
            </a:r>
          </a:p>
          <a:p>
            <a:pPr marR="0" algn="l" eaLnBrk="1" hangingPunct="1">
              <a:buFont typeface="Arial" panose="020B0604020202020204" pitchFamily="34" charset="0"/>
              <a:buChar char="•"/>
            </a:pPr>
            <a:r>
              <a:rPr lang="en-US" altLang="nl-NL"/>
              <a:t>Wat doe je?</a:t>
            </a:r>
            <a:endParaRPr lang="nl-NL" altLang="nl-NL"/>
          </a:p>
        </p:txBody>
      </p:sp>
    </p:spTree>
  </p:cSld>
  <p:clrMapOvr>
    <a:masterClrMapping/>
  </p:clrMapOvr>
  <p:transition spd="slow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el 1">
            <a:extLst>
              <a:ext uri="{FF2B5EF4-FFF2-40B4-BE49-F238E27FC236}">
                <a16:creationId xmlns:a16="http://schemas.microsoft.com/office/drawing/2014/main" id="{EB5FD3CA-0184-BDB4-77D6-C55DAF18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57188"/>
            <a:ext cx="6429375" cy="857250"/>
          </a:xfrm>
        </p:spPr>
        <p:txBody>
          <a:bodyPr/>
          <a:lstStyle/>
          <a:p>
            <a:r>
              <a:rPr lang="nl-NL" altLang="nl-NL"/>
              <a:t>Lust vergrijst niet</a:t>
            </a:r>
          </a:p>
        </p:txBody>
      </p:sp>
      <p:sp>
        <p:nvSpPr>
          <p:cNvPr id="73731" name="Tijdelijke aanduiding voor tekst 2">
            <a:extLst>
              <a:ext uri="{FF2B5EF4-FFF2-40B4-BE49-F238E27FC236}">
                <a16:creationId xmlns:a16="http://schemas.microsoft.com/office/drawing/2014/main" id="{DE567F93-F6C4-54DE-A629-75ECC5AD0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8625" y="1357313"/>
            <a:ext cx="8286750" cy="5072062"/>
          </a:xfrm>
        </p:spPr>
        <p:txBody>
          <a:bodyPr/>
          <a:lstStyle/>
          <a:p>
            <a:endParaRPr lang="nl-NL" altLang="nl-NL"/>
          </a:p>
        </p:txBody>
      </p:sp>
      <p:pic>
        <p:nvPicPr>
          <p:cNvPr id="4" name="Picture 4" descr="walkin~Stick">
            <a:extLst>
              <a:ext uri="{FF2B5EF4-FFF2-40B4-BE49-F238E27FC236}">
                <a16:creationId xmlns:a16="http://schemas.microsoft.com/office/drawing/2014/main" id="{50793849-4CED-3E95-DDDC-995E44DB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3563" y="1600200"/>
            <a:ext cx="5910262" cy="4495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/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40D92A-97F5-1E97-B3E7-CC644640C6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4755" name="Ondertitel 2">
            <a:extLst>
              <a:ext uri="{FF2B5EF4-FFF2-40B4-BE49-F238E27FC236}">
                <a16:creationId xmlns:a16="http://schemas.microsoft.com/office/drawing/2014/main" id="{97E564D0-7DCE-8DBA-23FB-582DEFEDAA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74756" name="Afbeelding 3" descr="cva Timeless-Love-hands_big.jpg">
            <a:extLst>
              <a:ext uri="{FF2B5EF4-FFF2-40B4-BE49-F238E27FC236}">
                <a16:creationId xmlns:a16="http://schemas.microsoft.com/office/drawing/2014/main" id="{7B8ED2E6-AD32-8282-13AF-31922F311F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0960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CC61B5-CD2E-6760-8DFE-C9F7E3FC98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13315" name="Ondertitel 2">
            <a:extLst>
              <a:ext uri="{FF2B5EF4-FFF2-40B4-BE49-F238E27FC236}">
                <a16:creationId xmlns:a16="http://schemas.microsoft.com/office/drawing/2014/main" id="{994816A1-0C43-D3F4-AD3A-6609BA94FB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13316" name="Afbeelding 6" descr="timeless love 3.jpg">
            <a:extLst>
              <a:ext uri="{FF2B5EF4-FFF2-40B4-BE49-F238E27FC236}">
                <a16:creationId xmlns:a16="http://schemas.microsoft.com/office/drawing/2014/main" id="{110A42A1-B43B-CEF4-F84E-F17D375E00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89000"/>
            <a:ext cx="5334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5540B-4F33-CAEB-A001-48A4C671F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15363" name="Ondertitel 2">
            <a:extLst>
              <a:ext uri="{FF2B5EF4-FFF2-40B4-BE49-F238E27FC236}">
                <a16:creationId xmlns:a16="http://schemas.microsoft.com/office/drawing/2014/main" id="{B1DBC724-5F3A-E945-5509-2C312FC8F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15364" name="Afbeelding 4" descr="timeless love 6.jpg">
            <a:extLst>
              <a:ext uri="{FF2B5EF4-FFF2-40B4-BE49-F238E27FC236}">
                <a16:creationId xmlns:a16="http://schemas.microsoft.com/office/drawing/2014/main" id="{8DEB6FE0-4405-79BC-B3DE-0E4713BA6E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kstvak 3">
            <a:extLst>
              <a:ext uri="{FF2B5EF4-FFF2-40B4-BE49-F238E27FC236}">
                <a16:creationId xmlns:a16="http://schemas.microsoft.com/office/drawing/2014/main" id="{B841CB87-FDBE-1C0E-DF6C-6F24A4B519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624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        </a:t>
            </a:r>
            <a:endParaRPr lang="nl-NL" altLang="nl-NL" sz="3600" i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68D062-6A34-39E2-B687-217A191D2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17411" name="Ondertitel 2">
            <a:extLst>
              <a:ext uri="{FF2B5EF4-FFF2-40B4-BE49-F238E27FC236}">
                <a16:creationId xmlns:a16="http://schemas.microsoft.com/office/drawing/2014/main" id="{95E94D90-FE95-8EEC-F1A1-AE9D30225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17412" name="Afbeelding 4" descr="timeless love 6.jpg">
            <a:extLst>
              <a:ext uri="{FF2B5EF4-FFF2-40B4-BE49-F238E27FC236}">
                <a16:creationId xmlns:a16="http://schemas.microsoft.com/office/drawing/2014/main" id="{9FF143DF-623E-78AC-E426-D1D14739C6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kstvak 3">
            <a:extLst>
              <a:ext uri="{FF2B5EF4-FFF2-40B4-BE49-F238E27FC236}">
                <a16:creationId xmlns:a16="http://schemas.microsoft.com/office/drawing/2014/main" id="{A7542269-B6A3-0E27-703D-94A454EF8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624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        </a:t>
            </a:r>
            <a:r>
              <a:rPr lang="nl-NL" altLang="nl-NL" sz="3600">
                <a:solidFill>
                  <a:schemeClr val="tx2"/>
                </a:solidFill>
              </a:rPr>
              <a:t>Timeless Love – </a:t>
            </a:r>
            <a:r>
              <a:rPr lang="nl-NL" altLang="nl-NL" sz="3600" i="1">
                <a:solidFill>
                  <a:schemeClr val="tx2"/>
                </a:solidFill>
              </a:rPr>
              <a:t>Marrie Bot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5B0653-8331-757D-F274-633A21670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19459" name="Ondertitel 2">
            <a:extLst>
              <a:ext uri="{FF2B5EF4-FFF2-40B4-BE49-F238E27FC236}">
                <a16:creationId xmlns:a16="http://schemas.microsoft.com/office/drawing/2014/main" id="{01CB4C32-4DBD-9627-03E3-ADF5C3728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19460" name="Afbeelding 4" descr="timeless love 6.jpg">
            <a:extLst>
              <a:ext uri="{FF2B5EF4-FFF2-40B4-BE49-F238E27FC236}">
                <a16:creationId xmlns:a16="http://schemas.microsoft.com/office/drawing/2014/main" id="{580DFE61-7A8C-777C-396E-8DE175318D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320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kstvak 3">
            <a:extLst>
              <a:ext uri="{FF2B5EF4-FFF2-40B4-BE49-F238E27FC236}">
                <a16:creationId xmlns:a16="http://schemas.microsoft.com/office/drawing/2014/main" id="{9CC9089E-DA41-4330-129E-8CB7AC5B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6019800"/>
            <a:ext cx="6246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nl-NL" altLang="nl-NL"/>
              <a:t>        </a:t>
            </a:r>
            <a:r>
              <a:rPr lang="nl-NL" altLang="nl-NL" sz="3600">
                <a:solidFill>
                  <a:schemeClr val="tx2"/>
                </a:solidFill>
              </a:rPr>
              <a:t>Timeless Love – </a:t>
            </a:r>
            <a:r>
              <a:rPr lang="nl-NL" altLang="nl-NL" sz="3600" i="1">
                <a:solidFill>
                  <a:schemeClr val="tx2"/>
                </a:solidFill>
              </a:rPr>
              <a:t>Marrie Bot</a:t>
            </a:r>
          </a:p>
        </p:txBody>
      </p:sp>
      <p:pic>
        <p:nvPicPr>
          <p:cNvPr id="19462" name="Afbeelding 2">
            <a:extLst>
              <a:ext uri="{FF2B5EF4-FFF2-40B4-BE49-F238E27FC236}">
                <a16:creationId xmlns:a16="http://schemas.microsoft.com/office/drawing/2014/main" id="{0BC0C933-1286-A26C-0579-C5CA15DDC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" y="0"/>
            <a:ext cx="7219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293C736-20BD-1C0E-3D58-5678AC9646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6340" y="762000"/>
            <a:ext cx="7851648" cy="1828800"/>
          </a:xfrm>
        </p:spPr>
        <p:txBody>
          <a:bodyPr/>
          <a:lstStyle/>
          <a:p>
            <a:pPr algn="l">
              <a:defRPr/>
            </a:pPr>
            <a:r>
              <a:rPr lang="nl-NL" dirty="0"/>
              <a:t>Seks is…</a:t>
            </a:r>
          </a:p>
        </p:txBody>
      </p:sp>
      <p:sp>
        <p:nvSpPr>
          <p:cNvPr id="21507" name="Ondertitel 6">
            <a:extLst>
              <a:ext uri="{FF2B5EF4-FFF2-40B4-BE49-F238E27FC236}">
                <a16:creationId xmlns:a16="http://schemas.microsoft.com/office/drawing/2014/main" id="{ECEACA67-FBAC-A10D-0A87-64F9DD7478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7688" y="2743200"/>
            <a:ext cx="7854950" cy="1752600"/>
          </a:xfrm>
        </p:spPr>
        <p:txBody>
          <a:bodyPr/>
          <a:lstStyle/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Jong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Mooi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Wild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Strak 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Geil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Spontaan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nl-NL" altLang="nl-NL"/>
              <a:t>Etc. </a:t>
            </a:r>
          </a:p>
        </p:txBody>
      </p:sp>
      <p:pic>
        <p:nvPicPr>
          <p:cNvPr id="21508" name="Afbeelding 7">
            <a:extLst>
              <a:ext uri="{FF2B5EF4-FFF2-40B4-BE49-F238E27FC236}">
                <a16:creationId xmlns:a16="http://schemas.microsoft.com/office/drawing/2014/main" id="{39CCD2EE-1B5F-984A-377D-3873989E44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2638425"/>
            <a:ext cx="5337175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D465194-6AF9-B656-4C22-384EEA49FA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  </a:t>
            </a:r>
            <a:endParaRPr lang="nl-NL" dirty="0"/>
          </a:p>
        </p:txBody>
      </p:sp>
      <p:sp>
        <p:nvSpPr>
          <p:cNvPr id="23555" name="Ondertitel 2">
            <a:extLst>
              <a:ext uri="{FF2B5EF4-FFF2-40B4-BE49-F238E27FC236}">
                <a16:creationId xmlns:a16="http://schemas.microsoft.com/office/drawing/2014/main" id="{8935AEB9-88B4-DE2A-8841-A042952F12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endParaRPr lang="nl-NL" altLang="nl-NL"/>
          </a:p>
        </p:txBody>
      </p:sp>
      <p:pic>
        <p:nvPicPr>
          <p:cNvPr id="23556" name="Afbeelding 3" descr="cva old_couple.jpg">
            <a:extLst>
              <a:ext uri="{FF2B5EF4-FFF2-40B4-BE49-F238E27FC236}">
                <a16:creationId xmlns:a16="http://schemas.microsoft.com/office/drawing/2014/main" id="{DF699C50-BAE6-5FD4-74F1-C1623431C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715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room">
  <a:themeElements>
    <a:clrScheme name="Stroom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troom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Stroom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Stroom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761</TotalTime>
  <Words>862</Words>
  <Application>Microsoft Office PowerPoint</Application>
  <PresentationFormat>Diavoorstelling (4:3)</PresentationFormat>
  <Paragraphs>224</Paragraphs>
  <Slides>38</Slides>
  <Notes>30</Notes>
  <HiddenSlides>9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38</vt:i4>
      </vt:variant>
    </vt:vector>
  </HeadingPairs>
  <TitlesOfParts>
    <vt:vector size="46" baseType="lpstr">
      <vt:lpstr>Arial</vt:lpstr>
      <vt:lpstr>Arial Unicode MS</vt:lpstr>
      <vt:lpstr>Calibri</vt:lpstr>
      <vt:lpstr>Constantia</vt:lpstr>
      <vt:lpstr>Myriad Pro</vt:lpstr>
      <vt:lpstr>Tahoma</vt:lpstr>
      <vt:lpstr>Wingdings 2</vt:lpstr>
      <vt:lpstr>Stroom</vt:lpstr>
      <vt:lpstr>Ouderen en seks    </vt:lpstr>
      <vt:lpstr>PowerPoint-presentatie</vt:lpstr>
      <vt:lpstr>PowerPoint-presentatie</vt:lpstr>
      <vt:lpstr>  </vt:lpstr>
      <vt:lpstr>  </vt:lpstr>
      <vt:lpstr>  </vt:lpstr>
      <vt:lpstr>  </vt:lpstr>
      <vt:lpstr>Seks is…</vt:lpstr>
      <vt:lpstr>  </vt:lpstr>
      <vt:lpstr>Ouderen en seks    </vt:lpstr>
      <vt:lpstr>Praten over seks    </vt:lpstr>
      <vt:lpstr>Praten over seks    </vt:lpstr>
      <vt:lpstr>Seks is een aflopende zaak    </vt:lpstr>
      <vt:lpstr>PowerPoint-presentatie</vt:lpstr>
      <vt:lpstr>Seksuele satisfactie</vt:lpstr>
      <vt:lpstr>Het belang van seks    </vt:lpstr>
      <vt:lpstr>Use it or lose it</vt:lpstr>
      <vt:lpstr> “Alles” of niets?</vt:lpstr>
      <vt:lpstr>Seks is spontaan ..?</vt:lpstr>
      <vt:lpstr>Verandering van motivatie</vt:lpstr>
      <vt:lpstr>Wat speelt een rol bij het ouder worden?</vt:lpstr>
      <vt:lpstr>Als het vast loopt</vt:lpstr>
      <vt:lpstr>Seks en ouder worden    </vt:lpstr>
      <vt:lpstr>Ziekten en handicaps    </vt:lpstr>
      <vt:lpstr>Adviezen/behandeling    </vt:lpstr>
      <vt:lpstr>Adviezen/behandeling    </vt:lpstr>
      <vt:lpstr>Adviezen/behandeling    </vt:lpstr>
      <vt:lpstr>Adviezen/behandeling    </vt:lpstr>
      <vt:lpstr>Adviezen/behandeling    </vt:lpstr>
      <vt:lpstr>  </vt:lpstr>
      <vt:lpstr>Casus</vt:lpstr>
      <vt:lpstr>PowerPoint-presentatie</vt:lpstr>
      <vt:lpstr>Casus 1    </vt:lpstr>
      <vt:lpstr>Casus 2    </vt:lpstr>
      <vt:lpstr>Casus 3    </vt:lpstr>
      <vt:lpstr>Casus 4    </vt:lpstr>
      <vt:lpstr>Lust vergrijst niet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Ouderen en seks</dc:title>
  <dc:creator>Gebruiker</dc:creator>
  <cp:lastModifiedBy>Lishia Oei</cp:lastModifiedBy>
  <cp:revision>41</cp:revision>
  <dcterms:created xsi:type="dcterms:W3CDTF">2008-09-29T20:01:12Z</dcterms:created>
  <dcterms:modified xsi:type="dcterms:W3CDTF">2023-05-03T20:34:09Z</dcterms:modified>
</cp:coreProperties>
</file>