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6" r:id="rId3"/>
    <p:sldId id="257" r:id="rId4"/>
    <p:sldId id="258" r:id="rId5"/>
    <p:sldId id="265" r:id="rId6"/>
    <p:sldId id="259" r:id="rId7"/>
    <p:sldId id="262" r:id="rId8"/>
    <p:sldId id="260" r:id="rId9"/>
    <p:sldId id="263" r:id="rId10"/>
    <p:sldId id="264" r:id="rId11"/>
    <p:sldId id="261" r:id="rId12"/>
  </p:sldIdLst>
  <p:sldSz cx="10080625" cy="7559675"/>
  <p:notesSz cx="7559675" cy="106918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jdelijke aanduiding voor koptekst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nl-NL" sz="1400" b="0" i="0" u="none" strike="noStrike" kern="1200" cap="none" spc="0" baseline="0">
              <a:solidFill>
                <a:srgbClr val="000000"/>
              </a:solidFill>
              <a:uFillTx/>
              <a:latin typeface="Source Sans Pro" pitchFamily="34"/>
              <a:ea typeface="Segoe UI" pitchFamily="2"/>
              <a:cs typeface="Tahoma" pitchFamily="2"/>
            </a:endParaRPr>
          </a:p>
        </p:txBody>
      </p:sp>
      <p:sp>
        <p:nvSpPr>
          <p:cNvPr id="3" name="Tijdelijke aanduiding voor datum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nl-NL" sz="1400" b="0" i="0" u="none" strike="noStrike" kern="1200" cap="none" spc="0" baseline="0">
              <a:solidFill>
                <a:srgbClr val="000000"/>
              </a:solidFill>
              <a:uFillTx/>
              <a:latin typeface="Source Sans Pro" pitchFamily="34"/>
              <a:ea typeface="Segoe UI" pitchFamily="2"/>
              <a:cs typeface="Tahoma" pitchFamily="2"/>
            </a:endParaRPr>
          </a:p>
        </p:txBody>
      </p:sp>
      <p:sp>
        <p:nvSpPr>
          <p:cNvPr id="4" name="Tijdelijke aanduiding voor voettekst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nl-NL" sz="1400" b="0" i="0" u="none" strike="noStrike" kern="1200" cap="none" spc="0" baseline="0">
              <a:solidFill>
                <a:srgbClr val="000000"/>
              </a:solidFill>
              <a:uFillTx/>
              <a:latin typeface="Source Sans Pro" pitchFamily="34"/>
              <a:ea typeface="Segoe UI" pitchFamily="2"/>
              <a:cs typeface="Tahoma" pitchFamily="2"/>
            </a:endParaRPr>
          </a:p>
        </p:txBody>
      </p:sp>
      <p:sp>
        <p:nvSpPr>
          <p:cNvPr id="5" name="Tijdelijke aanduiding voor dianummer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fld id="{D7BD6793-AD96-4AF6-859B-C09C02E881D8}" type="slidenum">
              <a:t>‹nr.›</a:t>
            </a:fld>
            <a:endParaRPr lang="nl-NL" sz="1400" b="0" i="0" u="none" strike="noStrike" kern="1200" cap="none" spc="0" baseline="0">
              <a:solidFill>
                <a:srgbClr val="000000"/>
              </a:solidFill>
              <a:uFillTx/>
              <a:latin typeface="Source Sans Pro" pitchFamily="34"/>
              <a:ea typeface="Segoe UI" pitchFamily="2"/>
              <a:cs typeface="Tahoma" pitchFamily="2"/>
            </a:endParaRPr>
          </a:p>
        </p:txBody>
      </p:sp>
    </p:spTree>
    <p:extLst>
      <p:ext uri="{BB962C8B-B14F-4D97-AF65-F5344CB8AC3E}">
        <p14:creationId xmlns:p14="http://schemas.microsoft.com/office/powerpoint/2010/main" val="605774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idx="2"/>
          </p:nvPr>
        </p:nvSpPr>
        <p:spPr>
          <a:xfrm>
            <a:off x="1107000" y="812517"/>
            <a:ext cx="5345280" cy="4008958"/>
          </a:xfrm>
          <a:prstGeom prst="rect">
            <a:avLst/>
          </a:prstGeom>
          <a:noFill/>
          <a:ln>
            <a:noFill/>
            <a:prstDash val="solid"/>
          </a:ln>
        </p:spPr>
      </p:sp>
      <p:sp>
        <p:nvSpPr>
          <p:cNvPr id="3" name="Tijdelijke aanduiding voor notities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nl-NL"/>
          </a:p>
        </p:txBody>
      </p:sp>
      <p:sp>
        <p:nvSpPr>
          <p:cNvPr id="4" name="Tijdelijke aanduiding voor koptekst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nl-NL" sz="1400" b="1" i="0" u="none" strike="noStrike" kern="1200" cap="none" spc="0" baseline="0">
                <a:solidFill>
                  <a:srgbClr val="FFFFFF"/>
                </a:solidFill>
                <a:uFillTx/>
                <a:latin typeface="Source Sans Pro Black" pitchFamily="34"/>
                <a:ea typeface="Segoe UI" pitchFamily="2"/>
                <a:cs typeface="Tahoma" pitchFamily="2"/>
              </a:defRPr>
            </a:lvl1pPr>
          </a:lstStyle>
          <a:p>
            <a:pPr lvl="0"/>
            <a:endParaRPr lang="nl-NL"/>
          </a:p>
        </p:txBody>
      </p:sp>
      <p:sp>
        <p:nvSpPr>
          <p:cNvPr id="5" name="Tijdelijke aanduiding voor datum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nl-NL" sz="1400" b="1" i="0" u="none" strike="noStrike" kern="1200" cap="none" spc="0" baseline="0">
                <a:solidFill>
                  <a:srgbClr val="FFFFFF"/>
                </a:solidFill>
                <a:uFillTx/>
                <a:latin typeface="Source Sans Pro Black" pitchFamily="34"/>
                <a:ea typeface="Segoe UI" pitchFamily="2"/>
                <a:cs typeface="Tahoma" pitchFamily="2"/>
              </a:defRPr>
            </a:lvl1pPr>
          </a:lstStyle>
          <a:p>
            <a:pPr lvl="0"/>
            <a:endParaRPr lang="nl-NL"/>
          </a:p>
        </p:txBody>
      </p:sp>
      <p:sp>
        <p:nvSpPr>
          <p:cNvPr id="6" name="Tijdelijke aanduiding voor voettekst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nl-NL" sz="1400" b="1" i="0" u="none" strike="noStrike" kern="1200" cap="none" spc="0" baseline="0">
                <a:solidFill>
                  <a:srgbClr val="FFFFFF"/>
                </a:solidFill>
                <a:uFillTx/>
                <a:latin typeface="Source Sans Pro Black" pitchFamily="34"/>
                <a:ea typeface="Segoe UI" pitchFamily="2"/>
                <a:cs typeface="Tahoma" pitchFamily="2"/>
              </a:defRPr>
            </a:lvl1pPr>
          </a:lstStyle>
          <a:p>
            <a:pPr lvl="0"/>
            <a:endParaRPr lang="nl-NL"/>
          </a:p>
        </p:txBody>
      </p:sp>
      <p:sp>
        <p:nvSpPr>
          <p:cNvPr id="7" name="Tijdelijke aanduiding voor dianummer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nl-NL" sz="1400" b="1" i="0" u="none" strike="noStrike" kern="1200" cap="none" spc="0" baseline="0">
                <a:solidFill>
                  <a:srgbClr val="FFFFFF"/>
                </a:solidFill>
                <a:uFillTx/>
                <a:latin typeface="Source Sans Pro Black" pitchFamily="34"/>
                <a:ea typeface="Segoe UI" pitchFamily="2"/>
                <a:cs typeface="Tahoma" pitchFamily="2"/>
              </a:defRPr>
            </a:lvl1pPr>
          </a:lstStyle>
          <a:p>
            <a:pPr lvl="0"/>
            <a:fld id="{CBC0EB39-6AF8-4ABA-A619-F7DD9A24AFD2}" type="slidenum">
              <a:t>‹nr.›</a:t>
            </a:fld>
            <a:endParaRPr lang="nl-NL"/>
          </a:p>
        </p:txBody>
      </p:sp>
    </p:spTree>
    <p:extLst>
      <p:ext uri="{BB962C8B-B14F-4D97-AF65-F5344CB8AC3E}">
        <p14:creationId xmlns:p14="http://schemas.microsoft.com/office/powerpoint/2010/main" val="2236515620"/>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nl-NL" sz="2000" b="0" i="0" u="none" strike="noStrike" kern="1200" cap="none" spc="0" baseline="0">
        <a:solidFill>
          <a:srgbClr val="000000"/>
        </a:solidFill>
        <a:uFillTx/>
        <a:latin typeface="Source Sans Pro" pitchFamily="34"/>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32E359F-3CB7-4C90-AB3A-1CE2F6546D98}" type="slidenum">
              <a:t>1</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lstStyle/>
          <a:p>
            <a:endParaRPr lang="nl-NL"/>
          </a:p>
        </p:txBody>
      </p:sp>
    </p:spTree>
    <p:extLst>
      <p:ext uri="{BB962C8B-B14F-4D97-AF65-F5344CB8AC3E}">
        <p14:creationId xmlns:p14="http://schemas.microsoft.com/office/powerpoint/2010/main" val="279849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5B63AF-CB7A-405E-8595-2A8139A080C2}" type="slidenum">
              <a:t>2</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spAutoFit/>
          </a:bodyPr>
          <a:lstStyle/>
          <a:p>
            <a:endParaRPr lang="nl-NL"/>
          </a:p>
        </p:txBody>
      </p:sp>
    </p:spTree>
    <p:extLst>
      <p:ext uri="{BB962C8B-B14F-4D97-AF65-F5344CB8AC3E}">
        <p14:creationId xmlns:p14="http://schemas.microsoft.com/office/powerpoint/2010/main" val="2361475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AB5F7ED-1B1C-4D2B-9A4A-46644A7CA05E}" type="slidenum">
              <a:t>3</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lstStyle/>
          <a:p>
            <a:pPr lvl="0"/>
            <a:r>
              <a:rPr lang="nl-NL"/>
              <a:t>Hoe tonen klinische symptomen op een donkerdere huid? Tweedejaarsgeneeskundestudent Malone Mukwende van de St. George universiteit in London stelde daar een handboek, Mind the Gap, over op met twee docenten. </a:t>
            </a:r>
          </a:p>
          <a:p>
            <a:pPr lvl="0"/>
            <a:r>
              <a:rPr lang="nl-NL" b="1"/>
              <a:t>Advertentie</a:t>
            </a:r>
          </a:p>
          <a:p>
            <a:pPr lvl="0"/>
            <a:r>
              <a:rPr lang="nl-NL"/>
              <a:t>‘Bepaalde symptomen ogen niet hetzelfde op een donkere huid als op een witte huid’, aldus Mukwende, die het was opgevallen dat daar in medische leerboeken nauwelijks aandacht voor is. Volgens hem is er sprake van een ‘</a:t>
            </a:r>
            <a:r>
              <a:rPr lang="nl-NL" i="1"/>
              <a:t>white bias</a:t>
            </a:r>
            <a:r>
              <a:rPr lang="nl-NL"/>
              <a:t>’. </a:t>
            </a:r>
          </a:p>
          <a:p>
            <a:pPr lvl="0"/>
            <a:endParaRPr lang="nl-NL"/>
          </a:p>
        </p:txBody>
      </p:sp>
    </p:spTree>
    <p:extLst>
      <p:ext uri="{BB962C8B-B14F-4D97-AF65-F5344CB8AC3E}">
        <p14:creationId xmlns:p14="http://schemas.microsoft.com/office/powerpoint/2010/main" val="99482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8D5FF60-EB36-42B5-B0A6-AB18696125B5}" type="slidenum">
              <a:t>5</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lstStyle/>
          <a:p>
            <a:endParaRPr lang="nl-NL"/>
          </a:p>
        </p:txBody>
      </p:sp>
    </p:spTree>
    <p:extLst>
      <p:ext uri="{BB962C8B-B14F-4D97-AF65-F5344CB8AC3E}">
        <p14:creationId xmlns:p14="http://schemas.microsoft.com/office/powerpoint/2010/main" val="2235116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801303-223A-4DF3-9323-C2383B93C944}" type="slidenum">
              <a:t>7</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lstStyle/>
          <a:p>
            <a:endParaRPr lang="nl-NL"/>
          </a:p>
        </p:txBody>
      </p:sp>
    </p:spTree>
    <p:extLst>
      <p:ext uri="{BB962C8B-B14F-4D97-AF65-F5344CB8AC3E}">
        <p14:creationId xmlns:p14="http://schemas.microsoft.com/office/powerpoint/2010/main" val="111869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00884F-34D7-40F7-8475-01011D905411}" type="slidenum">
              <a:t>10</a:t>
            </a:fld>
            <a:endParaRPr lang="nl-NL" sz="14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jdelijke aanduiding voor dia-afbeelding 1"/>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Tijdelijke aanduiding voor notities 2"/>
          <p:cNvSpPr txBox="1">
            <a:spLocks noGrp="1"/>
          </p:cNvSpPr>
          <p:nvPr>
            <p:ph type="body" sz="quarter" idx="1"/>
          </p:nvPr>
        </p:nvSpPr>
        <p:spPr/>
        <p:txBody>
          <a:bodyPr/>
          <a:lstStyle/>
          <a:p>
            <a:endParaRPr lang="nl-NL"/>
          </a:p>
        </p:txBody>
      </p:sp>
    </p:spTree>
    <p:extLst>
      <p:ext uri="{BB962C8B-B14F-4D97-AF65-F5344CB8AC3E}">
        <p14:creationId xmlns:p14="http://schemas.microsoft.com/office/powerpoint/2010/main" val="389993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txBox="1">
            <a:spLocks noGrp="1"/>
          </p:cNvSpPr>
          <p:nvPr>
            <p:ph type="ctrTitle"/>
          </p:nvPr>
        </p:nvSpPr>
        <p:spPr>
          <a:xfrm>
            <a:off x="1260472" y="1236661"/>
            <a:ext cx="7559673" cy="2632072"/>
          </a:xfrm>
        </p:spPr>
        <p:txBody>
          <a:bodyPr anchorCtr="1"/>
          <a:lstStyle>
            <a:lvl1pPr algn="ctr">
              <a:defRPr sz="6000"/>
            </a:lvl1pPr>
          </a:lstStyle>
          <a:p>
            <a:pPr lvl="0"/>
            <a:r>
              <a:rPr lang="nl-NL"/>
              <a:t>Klik om de stijl te bewerken</a:t>
            </a:r>
          </a:p>
        </p:txBody>
      </p:sp>
      <p:sp>
        <p:nvSpPr>
          <p:cNvPr id="3" name="Ondertitel 2"/>
          <p:cNvSpPr txBox="1">
            <a:spLocks noGrp="1"/>
          </p:cNvSpPr>
          <p:nvPr>
            <p:ph type="subTitle" idx="1"/>
          </p:nvPr>
        </p:nvSpPr>
        <p:spPr>
          <a:xfrm>
            <a:off x="1260472" y="3970333"/>
            <a:ext cx="7559673" cy="1825627"/>
          </a:xfrm>
        </p:spPr>
        <p:txBody>
          <a:bodyPr anchorCtr="1"/>
          <a:lstStyle>
            <a:lvl1pPr algn="ctr">
              <a:defRPr sz="2400"/>
            </a:lvl1pPr>
          </a:lstStyle>
          <a:p>
            <a:pPr lvl="0"/>
            <a:r>
              <a:rPr lang="nl-NL"/>
              <a:t>Klik om de ondertitelstijl van het model te bewerken</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1F9C70C5-E0CE-420F-89FC-FA1E29F4C36F}" type="slidenum">
              <a:t>‹nr.›</a:t>
            </a:fld>
            <a:endParaRPr lang="nl-NL"/>
          </a:p>
        </p:txBody>
      </p:sp>
    </p:spTree>
    <p:extLst>
      <p:ext uri="{BB962C8B-B14F-4D97-AF65-F5344CB8AC3E}">
        <p14:creationId xmlns:p14="http://schemas.microsoft.com/office/powerpoint/2010/main" val="3133128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E30BE9D9-2340-4228-AA08-B77F86113390}" type="slidenum">
              <a:t>‹nr.›</a:t>
            </a:fld>
            <a:endParaRPr lang="nl-NL"/>
          </a:p>
        </p:txBody>
      </p:sp>
    </p:spTree>
    <p:extLst>
      <p:ext uri="{BB962C8B-B14F-4D97-AF65-F5344CB8AC3E}">
        <p14:creationId xmlns:p14="http://schemas.microsoft.com/office/powerpoint/2010/main" val="25645391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txBox="1">
            <a:spLocks noGrp="1"/>
          </p:cNvSpPr>
          <p:nvPr>
            <p:ph type="title" orient="vert"/>
          </p:nvPr>
        </p:nvSpPr>
        <p:spPr>
          <a:xfrm>
            <a:off x="7380286" y="360365"/>
            <a:ext cx="2339977" cy="6299201"/>
          </a:xfrm>
        </p:spPr>
        <p:txBody>
          <a:bodyPr vert="eaVert"/>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a:xfrm>
            <a:off x="360365" y="360365"/>
            <a:ext cx="6867528" cy="6299201"/>
          </a:xfrm>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5386E3DC-2714-459A-833C-9DCBFDE2520F}" type="slidenum">
              <a:t>‹nr.›</a:t>
            </a:fld>
            <a:endParaRPr lang="nl-NL"/>
          </a:p>
        </p:txBody>
      </p:sp>
    </p:spTree>
    <p:extLst>
      <p:ext uri="{BB962C8B-B14F-4D97-AF65-F5344CB8AC3E}">
        <p14:creationId xmlns:p14="http://schemas.microsoft.com/office/powerpoint/2010/main" val="2235860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txBox="1">
            <a:spLocks noGrp="1"/>
          </p:cNvSpPr>
          <p:nvPr>
            <p:ph type="ctrTitle"/>
          </p:nvPr>
        </p:nvSpPr>
        <p:spPr>
          <a:xfrm>
            <a:off x="1260472" y="1236661"/>
            <a:ext cx="7559673" cy="2632072"/>
          </a:xfrm>
        </p:spPr>
        <p:txBody>
          <a:bodyPr anchorCtr="1"/>
          <a:lstStyle>
            <a:lvl1pPr algn="ctr">
              <a:defRPr sz="6000"/>
            </a:lvl1pPr>
          </a:lstStyle>
          <a:p>
            <a:pPr lvl="0"/>
            <a:r>
              <a:rPr lang="nl-NL"/>
              <a:t>Klik om de stijl te bewerken</a:t>
            </a:r>
          </a:p>
        </p:txBody>
      </p:sp>
      <p:sp>
        <p:nvSpPr>
          <p:cNvPr id="3" name="Ondertitel 2"/>
          <p:cNvSpPr txBox="1">
            <a:spLocks noGrp="1"/>
          </p:cNvSpPr>
          <p:nvPr>
            <p:ph type="subTitle" idx="1"/>
          </p:nvPr>
        </p:nvSpPr>
        <p:spPr>
          <a:xfrm>
            <a:off x="1260472" y="3970333"/>
            <a:ext cx="7559673" cy="1825627"/>
          </a:xfrm>
        </p:spPr>
        <p:txBody>
          <a:bodyPr anchorCtr="1"/>
          <a:lstStyle>
            <a:lvl1pPr algn="ctr">
              <a:defRPr sz="2400"/>
            </a:lvl1pPr>
          </a:lstStyle>
          <a:p>
            <a:pPr lvl="0"/>
            <a:r>
              <a:rPr lang="nl-NL"/>
              <a:t>Klik om de ondertitelstijl van het model te bewerken</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BB4742FE-BDF1-41DB-9D32-F72A5B01764E}" type="slidenum">
              <a:t>‹nr.›</a:t>
            </a:fld>
            <a:endParaRPr lang="nl-NL"/>
          </a:p>
        </p:txBody>
      </p:sp>
    </p:spTree>
    <p:extLst>
      <p:ext uri="{BB962C8B-B14F-4D97-AF65-F5344CB8AC3E}">
        <p14:creationId xmlns:p14="http://schemas.microsoft.com/office/powerpoint/2010/main" val="4070672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837BA314-9C8D-4863-9382-E4C7A9FC682A}" type="slidenum">
              <a:t>‹nr.›</a:t>
            </a:fld>
            <a:endParaRPr lang="nl-NL"/>
          </a:p>
        </p:txBody>
      </p:sp>
    </p:spTree>
    <p:extLst>
      <p:ext uri="{BB962C8B-B14F-4D97-AF65-F5344CB8AC3E}">
        <p14:creationId xmlns:p14="http://schemas.microsoft.com/office/powerpoint/2010/main" val="19032929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txBox="1">
            <a:spLocks noGrp="1"/>
          </p:cNvSpPr>
          <p:nvPr>
            <p:ph type="title"/>
          </p:nvPr>
        </p:nvSpPr>
        <p:spPr>
          <a:xfrm>
            <a:off x="687391" y="1884358"/>
            <a:ext cx="8694736" cy="3144841"/>
          </a:xfrm>
        </p:spPr>
        <p:txBody>
          <a:bodyPr/>
          <a:lstStyle>
            <a:lvl1pPr>
              <a:defRPr sz="6000"/>
            </a:lvl1pPr>
          </a:lstStyle>
          <a:p>
            <a:pPr lvl="0"/>
            <a:r>
              <a:rPr lang="nl-NL"/>
              <a:t>Klik om de stijl te bewerken</a:t>
            </a:r>
          </a:p>
        </p:txBody>
      </p:sp>
      <p:sp>
        <p:nvSpPr>
          <p:cNvPr id="3" name="Tijdelijke aanduiding voor tekst 2"/>
          <p:cNvSpPr txBox="1">
            <a:spLocks noGrp="1"/>
          </p:cNvSpPr>
          <p:nvPr>
            <p:ph type="body" idx="1"/>
          </p:nvPr>
        </p:nvSpPr>
        <p:spPr>
          <a:xfrm>
            <a:off x="687391" y="5059366"/>
            <a:ext cx="8694736" cy="1652585"/>
          </a:xfrm>
        </p:spPr>
        <p:txBody>
          <a:bodyPr/>
          <a:lstStyle>
            <a:lvl1pPr>
              <a:defRPr sz="2400">
                <a:solidFill>
                  <a:srgbClr val="898989"/>
                </a:solidFill>
              </a:defRPr>
            </a:lvl1pPr>
          </a:lstStyle>
          <a:p>
            <a:pPr lvl="0"/>
            <a:r>
              <a:rPr lang="nl-NL"/>
              <a:t>Klik om de modelstijlen te bewerken</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AD36B517-C04D-4759-98B6-FA8B9E58A034}" type="slidenum">
              <a:t>‹nr.›</a:t>
            </a:fld>
            <a:endParaRPr lang="nl-NL"/>
          </a:p>
        </p:txBody>
      </p:sp>
    </p:spTree>
    <p:extLst>
      <p:ext uri="{BB962C8B-B14F-4D97-AF65-F5344CB8AC3E}">
        <p14:creationId xmlns:p14="http://schemas.microsoft.com/office/powerpoint/2010/main" val="381566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a:xfrm>
            <a:off x="539752" y="4679954"/>
            <a:ext cx="4513258" cy="251936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txBox="1">
            <a:spLocks noGrp="1"/>
          </p:cNvSpPr>
          <p:nvPr>
            <p:ph idx="2"/>
          </p:nvPr>
        </p:nvSpPr>
        <p:spPr>
          <a:xfrm>
            <a:off x="5205414" y="4679954"/>
            <a:ext cx="4514850" cy="251936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A3A04653-86DD-494F-8A77-FD483922D262}" type="slidenum">
              <a:t>‹nr.›</a:t>
            </a:fld>
            <a:endParaRPr lang="nl-NL"/>
          </a:p>
        </p:txBody>
      </p:sp>
    </p:spTree>
    <p:extLst>
      <p:ext uri="{BB962C8B-B14F-4D97-AF65-F5344CB8AC3E}">
        <p14:creationId xmlns:p14="http://schemas.microsoft.com/office/powerpoint/2010/main" val="146492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403222"/>
            <a:ext cx="8694736" cy="1460497"/>
          </a:xfrm>
        </p:spPr>
        <p:txBody>
          <a:bodyPr/>
          <a:lstStyle>
            <a:lvl1pPr>
              <a:defRPr/>
            </a:lvl1pPr>
          </a:lstStyle>
          <a:p>
            <a:pPr lvl="0"/>
            <a:r>
              <a:rPr lang="nl-NL"/>
              <a:t>Klik om de stijl te bewerken</a:t>
            </a:r>
          </a:p>
        </p:txBody>
      </p:sp>
      <p:sp>
        <p:nvSpPr>
          <p:cNvPr id="3" name="Tijdelijke aanduiding voor tekst 2"/>
          <p:cNvSpPr txBox="1">
            <a:spLocks noGrp="1"/>
          </p:cNvSpPr>
          <p:nvPr>
            <p:ph type="body" idx="1"/>
          </p:nvPr>
        </p:nvSpPr>
        <p:spPr>
          <a:xfrm>
            <a:off x="693736" y="1852610"/>
            <a:ext cx="4265611" cy="908054"/>
          </a:xfrm>
        </p:spPr>
        <p:txBody>
          <a:bodyPr anchor="b"/>
          <a:lstStyle>
            <a:lvl1pPr>
              <a:defRPr sz="2400"/>
            </a:lvl1pPr>
          </a:lstStyle>
          <a:p>
            <a:pPr lvl="0"/>
            <a:r>
              <a:rPr lang="nl-NL"/>
              <a:t>Klik om de modelstijlen te bewerken</a:t>
            </a:r>
          </a:p>
        </p:txBody>
      </p:sp>
      <p:sp>
        <p:nvSpPr>
          <p:cNvPr id="4" name="Tijdelijke aanduiding voor inhoud 3"/>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txBox="1">
            <a:spLocks noGrp="1"/>
          </p:cNvSpPr>
          <p:nvPr>
            <p:ph type="body" idx="3"/>
          </p:nvPr>
        </p:nvSpPr>
        <p:spPr>
          <a:xfrm>
            <a:off x="5103815" y="1852610"/>
            <a:ext cx="4284658" cy="908054"/>
          </a:xfrm>
        </p:spPr>
        <p:txBody>
          <a:bodyPr anchor="b"/>
          <a:lstStyle>
            <a:lvl1pPr>
              <a:defRPr sz="2400"/>
            </a:lvl1pPr>
          </a:lstStyle>
          <a:p>
            <a:pPr lvl="0"/>
            <a:r>
              <a:rPr lang="nl-NL"/>
              <a:t>Klik om de modelstijlen te bewerken</a:t>
            </a:r>
          </a:p>
        </p:txBody>
      </p:sp>
      <p:sp>
        <p:nvSpPr>
          <p:cNvPr id="6" name="Tijdelijke aanduiding voor inhoud 5"/>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txBox="1">
            <a:spLocks noGrp="1"/>
          </p:cNvSpPr>
          <p:nvPr>
            <p:ph type="dt" sz="half" idx="7"/>
          </p:nvPr>
        </p:nvSpPr>
        <p:spPr/>
        <p:txBody>
          <a:bodyPr/>
          <a:lstStyle>
            <a:lvl1pPr>
              <a:defRPr/>
            </a:lvl1pPr>
          </a:lstStyle>
          <a:p>
            <a:pPr lvl="0"/>
            <a:endParaRPr lang="nl-NL"/>
          </a:p>
        </p:txBody>
      </p:sp>
      <p:sp>
        <p:nvSpPr>
          <p:cNvPr id="8" name="Tijdelijke aanduiding voor voettekst 7"/>
          <p:cNvSpPr txBox="1">
            <a:spLocks noGrp="1"/>
          </p:cNvSpPr>
          <p:nvPr>
            <p:ph type="ftr" sz="quarter" idx="9"/>
          </p:nvPr>
        </p:nvSpPr>
        <p:spPr/>
        <p:txBody>
          <a:bodyPr/>
          <a:lstStyle>
            <a:lvl1pPr>
              <a:defRPr/>
            </a:lvl1pPr>
          </a:lstStyle>
          <a:p>
            <a:pPr lvl="0"/>
            <a:endParaRPr lang="nl-NL"/>
          </a:p>
        </p:txBody>
      </p:sp>
      <p:sp>
        <p:nvSpPr>
          <p:cNvPr id="9" name="Tijdelijke aanduiding voor dianummer 8"/>
          <p:cNvSpPr txBox="1">
            <a:spLocks noGrp="1"/>
          </p:cNvSpPr>
          <p:nvPr>
            <p:ph type="sldNum" sz="quarter" idx="8"/>
          </p:nvPr>
        </p:nvSpPr>
        <p:spPr/>
        <p:txBody>
          <a:bodyPr/>
          <a:lstStyle>
            <a:lvl1pPr>
              <a:defRPr/>
            </a:lvl1pPr>
          </a:lstStyle>
          <a:p>
            <a:pPr lvl="0"/>
            <a:fld id="{ECFB9B64-24D9-417B-9612-B9B7CB034EDB}" type="slidenum">
              <a:t>‹nr.›</a:t>
            </a:fld>
            <a:endParaRPr lang="nl-NL"/>
          </a:p>
        </p:txBody>
      </p:sp>
    </p:spTree>
    <p:extLst>
      <p:ext uri="{BB962C8B-B14F-4D97-AF65-F5344CB8AC3E}">
        <p14:creationId xmlns:p14="http://schemas.microsoft.com/office/powerpoint/2010/main" val="3667460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datum 2"/>
          <p:cNvSpPr txBox="1">
            <a:spLocks noGrp="1"/>
          </p:cNvSpPr>
          <p:nvPr>
            <p:ph type="dt" sz="half" idx="7"/>
          </p:nvPr>
        </p:nvSpPr>
        <p:spPr/>
        <p:txBody>
          <a:bodyPr/>
          <a:lstStyle>
            <a:lvl1pPr>
              <a:defRPr/>
            </a:lvl1pPr>
          </a:lstStyle>
          <a:p>
            <a:pPr lvl="0"/>
            <a:endParaRPr lang="nl-NL"/>
          </a:p>
        </p:txBody>
      </p:sp>
      <p:sp>
        <p:nvSpPr>
          <p:cNvPr id="4" name="Tijdelijke aanduiding voor voettekst 3"/>
          <p:cNvSpPr txBox="1">
            <a:spLocks noGrp="1"/>
          </p:cNvSpPr>
          <p:nvPr>
            <p:ph type="ftr" sz="quarter" idx="9"/>
          </p:nvPr>
        </p:nvSpPr>
        <p:spPr/>
        <p:txBody>
          <a:bodyPr/>
          <a:lstStyle>
            <a:lvl1pPr>
              <a:defRPr/>
            </a:lvl1pPr>
          </a:lstStyle>
          <a:p>
            <a:pPr lvl="0"/>
            <a:endParaRPr lang="nl-NL"/>
          </a:p>
        </p:txBody>
      </p:sp>
      <p:sp>
        <p:nvSpPr>
          <p:cNvPr id="5" name="Tijdelijke aanduiding voor dianummer 4"/>
          <p:cNvSpPr txBox="1">
            <a:spLocks noGrp="1"/>
          </p:cNvSpPr>
          <p:nvPr>
            <p:ph type="sldNum" sz="quarter" idx="8"/>
          </p:nvPr>
        </p:nvSpPr>
        <p:spPr/>
        <p:txBody>
          <a:bodyPr/>
          <a:lstStyle>
            <a:lvl1pPr>
              <a:defRPr/>
            </a:lvl1pPr>
          </a:lstStyle>
          <a:p>
            <a:pPr lvl="0"/>
            <a:fld id="{2917B74B-65FF-49A9-BAD9-FDB8CB132153}" type="slidenum">
              <a:t>‹nr.›</a:t>
            </a:fld>
            <a:endParaRPr lang="nl-NL"/>
          </a:p>
        </p:txBody>
      </p:sp>
    </p:spTree>
    <p:extLst>
      <p:ext uri="{BB962C8B-B14F-4D97-AF65-F5344CB8AC3E}">
        <p14:creationId xmlns:p14="http://schemas.microsoft.com/office/powerpoint/2010/main" val="3995758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txBox="1">
            <a:spLocks noGrp="1"/>
          </p:cNvSpPr>
          <p:nvPr>
            <p:ph type="dt" sz="half" idx="7"/>
          </p:nvPr>
        </p:nvSpPr>
        <p:spPr/>
        <p:txBody>
          <a:bodyPr/>
          <a:lstStyle>
            <a:lvl1pPr>
              <a:defRPr/>
            </a:lvl1pPr>
          </a:lstStyle>
          <a:p>
            <a:pPr lvl="0"/>
            <a:endParaRPr lang="nl-NL"/>
          </a:p>
        </p:txBody>
      </p:sp>
      <p:sp>
        <p:nvSpPr>
          <p:cNvPr id="3" name="Tijdelijke aanduiding voor voettekst 2"/>
          <p:cNvSpPr txBox="1">
            <a:spLocks noGrp="1"/>
          </p:cNvSpPr>
          <p:nvPr>
            <p:ph type="ftr" sz="quarter" idx="9"/>
          </p:nvPr>
        </p:nvSpPr>
        <p:spPr/>
        <p:txBody>
          <a:bodyPr/>
          <a:lstStyle>
            <a:lvl1pPr>
              <a:defRPr/>
            </a:lvl1pPr>
          </a:lstStyle>
          <a:p>
            <a:pPr lvl="0"/>
            <a:endParaRPr lang="nl-NL"/>
          </a:p>
        </p:txBody>
      </p:sp>
      <p:sp>
        <p:nvSpPr>
          <p:cNvPr id="4" name="Tijdelijke aanduiding voor dianummer 3"/>
          <p:cNvSpPr txBox="1">
            <a:spLocks noGrp="1"/>
          </p:cNvSpPr>
          <p:nvPr>
            <p:ph type="sldNum" sz="quarter" idx="8"/>
          </p:nvPr>
        </p:nvSpPr>
        <p:spPr/>
        <p:txBody>
          <a:bodyPr/>
          <a:lstStyle>
            <a:lvl1pPr>
              <a:defRPr/>
            </a:lvl1pPr>
          </a:lstStyle>
          <a:p>
            <a:pPr lvl="0"/>
            <a:fld id="{3B2D3487-D622-422F-B7A8-31146FD95C7F}" type="slidenum">
              <a:t>‹nr.›</a:t>
            </a:fld>
            <a:endParaRPr lang="nl-NL"/>
          </a:p>
        </p:txBody>
      </p:sp>
    </p:spTree>
    <p:extLst>
      <p:ext uri="{BB962C8B-B14F-4D97-AF65-F5344CB8AC3E}">
        <p14:creationId xmlns:p14="http://schemas.microsoft.com/office/powerpoint/2010/main" val="1705154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a:xfrm>
            <a:off x="4286249" y="1089022"/>
            <a:ext cx="5102223" cy="5372100"/>
          </a:xfrm>
        </p:spPr>
        <p:txBody>
          <a:bodyPr/>
          <a:lstStyle>
            <a:lvl1pPr>
              <a:defRPr sz="3200"/>
            </a:lvl1pPr>
            <a:lvl2pPr>
              <a:defRPr sz="2800"/>
            </a:lvl2pPr>
            <a:lvl3pPr>
              <a:defRPr sz="2400"/>
            </a:lvl3pPr>
            <a:lvl4pPr>
              <a:defRPr sz="2000"/>
            </a:lvl4pPr>
            <a:lvl5pPr>
              <a:defRPr sz="20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txBox="1">
            <a:spLocks noGrp="1"/>
          </p:cNvSpPr>
          <p:nvPr>
            <p:ph type="body" idx="2"/>
          </p:nvPr>
        </p:nvSpPr>
        <p:spPr>
          <a:xfrm>
            <a:off x="693736" y="2268534"/>
            <a:ext cx="3251204" cy="4200525"/>
          </a:xfrm>
        </p:spPr>
        <p:txBody>
          <a:bodyPr/>
          <a:lstStyle>
            <a:lvl1pPr>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5D25B417-023B-4516-9461-D4A17E57691F}" type="slidenum">
              <a:t>‹nr.›</a:t>
            </a:fld>
            <a:endParaRPr lang="nl-NL"/>
          </a:p>
        </p:txBody>
      </p:sp>
    </p:spTree>
    <p:extLst>
      <p:ext uri="{BB962C8B-B14F-4D97-AF65-F5344CB8AC3E}">
        <p14:creationId xmlns:p14="http://schemas.microsoft.com/office/powerpoint/2010/main" val="1326646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BDDA43EC-5834-4E6A-9247-A9CFC8C6CA65}" type="slidenum">
              <a:t>‹nr.›</a:t>
            </a:fld>
            <a:endParaRPr lang="nl-NL"/>
          </a:p>
        </p:txBody>
      </p:sp>
    </p:spTree>
    <p:extLst>
      <p:ext uri="{BB962C8B-B14F-4D97-AF65-F5344CB8AC3E}">
        <p14:creationId xmlns:p14="http://schemas.microsoft.com/office/powerpoint/2010/main" val="4019411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lstStyle>
            <a:lvl1pPr>
              <a:defRPr/>
            </a:lvl1pPr>
          </a:lstStyle>
          <a:p>
            <a:pPr lvl="0"/>
            <a:r>
              <a:rPr lang="nl-NL"/>
              <a:t>Klik om de stijl te bewerken</a:t>
            </a:r>
          </a:p>
        </p:txBody>
      </p:sp>
      <p:sp>
        <p:nvSpPr>
          <p:cNvPr id="3" name="Tijdelijke aanduiding voor afbeelding 2"/>
          <p:cNvSpPr txBox="1">
            <a:spLocks noGrp="1"/>
          </p:cNvSpPr>
          <p:nvPr>
            <p:ph type="pic" idx="1"/>
          </p:nvPr>
        </p:nvSpPr>
        <p:spPr>
          <a:xfrm>
            <a:off x="4286249" y="1089022"/>
            <a:ext cx="5102223" cy="5372100"/>
          </a:xfrm>
        </p:spPr>
        <p:txBody>
          <a:bodyPr/>
          <a:lstStyle>
            <a:lvl1pPr>
              <a:defRPr sz="3200"/>
            </a:lvl1pPr>
          </a:lstStyle>
          <a:p>
            <a:pPr lvl="0"/>
            <a:endParaRPr lang="nl-NL"/>
          </a:p>
        </p:txBody>
      </p:sp>
      <p:sp>
        <p:nvSpPr>
          <p:cNvPr id="4" name="Tijdelijke aanduiding voor tekst 3"/>
          <p:cNvSpPr txBox="1">
            <a:spLocks noGrp="1"/>
          </p:cNvSpPr>
          <p:nvPr>
            <p:ph type="body" idx="2"/>
          </p:nvPr>
        </p:nvSpPr>
        <p:spPr>
          <a:xfrm>
            <a:off x="693736" y="2268534"/>
            <a:ext cx="3251204" cy="4200525"/>
          </a:xfrm>
        </p:spPr>
        <p:txBody>
          <a:bodyPr/>
          <a:lstStyle>
            <a:lvl1pPr>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7B65312C-6301-4A6D-8414-FC112776904A}" type="slidenum">
              <a:t>‹nr.›</a:t>
            </a:fld>
            <a:endParaRPr lang="nl-NL"/>
          </a:p>
        </p:txBody>
      </p:sp>
    </p:spTree>
    <p:extLst>
      <p:ext uri="{BB962C8B-B14F-4D97-AF65-F5344CB8AC3E}">
        <p14:creationId xmlns:p14="http://schemas.microsoft.com/office/powerpoint/2010/main" val="2066674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C84848DC-066B-4B91-B801-5C6328B4FE92}" type="slidenum">
              <a:t>‹nr.›</a:t>
            </a:fld>
            <a:endParaRPr lang="nl-NL"/>
          </a:p>
        </p:txBody>
      </p:sp>
    </p:spTree>
    <p:extLst>
      <p:ext uri="{BB962C8B-B14F-4D97-AF65-F5344CB8AC3E}">
        <p14:creationId xmlns:p14="http://schemas.microsoft.com/office/powerpoint/2010/main" val="3072385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txBox="1">
            <a:spLocks noGrp="1"/>
          </p:cNvSpPr>
          <p:nvPr>
            <p:ph type="title" orient="vert"/>
          </p:nvPr>
        </p:nvSpPr>
        <p:spPr>
          <a:xfrm>
            <a:off x="7380286" y="3330573"/>
            <a:ext cx="2339977" cy="3868734"/>
          </a:xfrm>
        </p:spPr>
        <p:txBody>
          <a:bodyPr vert="eaVert"/>
          <a:lstStyle>
            <a:lvl1pPr>
              <a:defRPr/>
            </a:lvl1pPr>
          </a:lstStyle>
          <a:p>
            <a:pPr lvl="0"/>
            <a:r>
              <a:rPr lang="nl-NL"/>
              <a:t>Klik om de stijl te bewerken</a:t>
            </a:r>
          </a:p>
        </p:txBody>
      </p:sp>
      <p:sp>
        <p:nvSpPr>
          <p:cNvPr id="3" name="Tijdelijke aanduiding voor verticale tekst 2"/>
          <p:cNvSpPr txBox="1">
            <a:spLocks noGrp="1"/>
          </p:cNvSpPr>
          <p:nvPr>
            <p:ph type="body" orient="vert" idx="1"/>
          </p:nvPr>
        </p:nvSpPr>
        <p:spPr>
          <a:xfrm>
            <a:off x="360365" y="3330573"/>
            <a:ext cx="6867528" cy="3868734"/>
          </a:xfrm>
        </p:spPr>
        <p:txBody>
          <a:bodyPr vert="eaVert"/>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A3581394-68C1-4F7F-A318-112597D98004}" type="slidenum">
              <a:t>‹nr.›</a:t>
            </a:fld>
            <a:endParaRPr lang="nl-NL"/>
          </a:p>
        </p:txBody>
      </p:sp>
    </p:spTree>
    <p:extLst>
      <p:ext uri="{BB962C8B-B14F-4D97-AF65-F5344CB8AC3E}">
        <p14:creationId xmlns:p14="http://schemas.microsoft.com/office/powerpoint/2010/main" val="771425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txBox="1">
            <a:spLocks noGrp="1"/>
          </p:cNvSpPr>
          <p:nvPr>
            <p:ph type="title"/>
          </p:nvPr>
        </p:nvSpPr>
        <p:spPr>
          <a:xfrm>
            <a:off x="687391" y="1884358"/>
            <a:ext cx="8694736" cy="3144841"/>
          </a:xfrm>
        </p:spPr>
        <p:txBody>
          <a:bodyPr/>
          <a:lstStyle>
            <a:lvl1pPr>
              <a:defRPr sz="6000"/>
            </a:lvl1pPr>
          </a:lstStyle>
          <a:p>
            <a:pPr lvl="0"/>
            <a:r>
              <a:rPr lang="nl-NL"/>
              <a:t>Klik om de stijl te bewerken</a:t>
            </a:r>
          </a:p>
        </p:txBody>
      </p:sp>
      <p:sp>
        <p:nvSpPr>
          <p:cNvPr id="3" name="Tijdelijke aanduiding voor tekst 2"/>
          <p:cNvSpPr txBox="1">
            <a:spLocks noGrp="1"/>
          </p:cNvSpPr>
          <p:nvPr>
            <p:ph type="body" idx="1"/>
          </p:nvPr>
        </p:nvSpPr>
        <p:spPr>
          <a:xfrm>
            <a:off x="687391" y="5059366"/>
            <a:ext cx="8694736" cy="1652585"/>
          </a:xfrm>
        </p:spPr>
        <p:txBody>
          <a:bodyPr/>
          <a:lstStyle>
            <a:lvl1pPr>
              <a:defRPr sz="2400">
                <a:solidFill>
                  <a:srgbClr val="898989"/>
                </a:solidFill>
              </a:defRPr>
            </a:lvl1pPr>
          </a:lstStyle>
          <a:p>
            <a:pPr lvl="0"/>
            <a:r>
              <a:rPr lang="nl-NL"/>
              <a:t>Klik om de modelstijlen te bewerken</a:t>
            </a:r>
          </a:p>
        </p:txBody>
      </p:sp>
      <p:sp>
        <p:nvSpPr>
          <p:cNvPr id="4" name="Tijdelijke aanduiding voor datum 3"/>
          <p:cNvSpPr txBox="1">
            <a:spLocks noGrp="1"/>
          </p:cNvSpPr>
          <p:nvPr>
            <p:ph type="dt" sz="half" idx="7"/>
          </p:nvPr>
        </p:nvSpPr>
        <p:spPr/>
        <p:txBody>
          <a:bodyPr/>
          <a:lstStyle>
            <a:lvl1pPr>
              <a:defRPr/>
            </a:lvl1pPr>
          </a:lstStyle>
          <a:p>
            <a:pPr lvl="0"/>
            <a:endParaRPr lang="nl-NL"/>
          </a:p>
        </p:txBody>
      </p:sp>
      <p:sp>
        <p:nvSpPr>
          <p:cNvPr id="5" name="Tijdelijke aanduiding voor voettekst 4"/>
          <p:cNvSpPr txBox="1">
            <a:spLocks noGrp="1"/>
          </p:cNvSpPr>
          <p:nvPr>
            <p:ph type="ftr" sz="quarter" idx="9"/>
          </p:nvPr>
        </p:nvSpPr>
        <p:spPr/>
        <p:txBody>
          <a:bodyPr/>
          <a:lstStyle>
            <a:lvl1pPr>
              <a:defRPr/>
            </a:lvl1pPr>
          </a:lstStyle>
          <a:p>
            <a:pPr lvl="0"/>
            <a:endParaRPr lang="nl-NL"/>
          </a:p>
        </p:txBody>
      </p:sp>
      <p:sp>
        <p:nvSpPr>
          <p:cNvPr id="6" name="Tijdelijke aanduiding voor dianummer 5"/>
          <p:cNvSpPr txBox="1">
            <a:spLocks noGrp="1"/>
          </p:cNvSpPr>
          <p:nvPr>
            <p:ph type="sldNum" sz="quarter" idx="8"/>
          </p:nvPr>
        </p:nvSpPr>
        <p:spPr/>
        <p:txBody>
          <a:bodyPr/>
          <a:lstStyle>
            <a:lvl1pPr>
              <a:defRPr/>
            </a:lvl1pPr>
          </a:lstStyle>
          <a:p>
            <a:pPr lvl="0"/>
            <a:fld id="{5599ECD8-C7F1-4EB5-BE4E-5596DFAC7BC1}" type="slidenum">
              <a:t>‹nr.›</a:t>
            </a:fld>
            <a:endParaRPr lang="nl-NL"/>
          </a:p>
        </p:txBody>
      </p:sp>
    </p:spTree>
    <p:extLst>
      <p:ext uri="{BB962C8B-B14F-4D97-AF65-F5344CB8AC3E}">
        <p14:creationId xmlns:p14="http://schemas.microsoft.com/office/powerpoint/2010/main" val="1371037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a:xfrm>
            <a:off x="360365" y="1979611"/>
            <a:ext cx="4513258" cy="467995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txBox="1">
            <a:spLocks noGrp="1"/>
          </p:cNvSpPr>
          <p:nvPr>
            <p:ph idx="2"/>
          </p:nvPr>
        </p:nvSpPr>
        <p:spPr>
          <a:xfrm>
            <a:off x="5026027" y="1979611"/>
            <a:ext cx="4513258" cy="467995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6E5844BC-7570-45B5-9B33-6873462EBB40}" type="slidenum">
              <a:t>‹nr.›</a:t>
            </a:fld>
            <a:endParaRPr lang="nl-NL"/>
          </a:p>
        </p:txBody>
      </p:sp>
    </p:spTree>
    <p:extLst>
      <p:ext uri="{BB962C8B-B14F-4D97-AF65-F5344CB8AC3E}">
        <p14:creationId xmlns:p14="http://schemas.microsoft.com/office/powerpoint/2010/main" val="1578717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403222"/>
            <a:ext cx="8694736" cy="1460497"/>
          </a:xfrm>
        </p:spPr>
        <p:txBody>
          <a:bodyPr/>
          <a:lstStyle>
            <a:lvl1pPr>
              <a:defRPr/>
            </a:lvl1pPr>
          </a:lstStyle>
          <a:p>
            <a:pPr lvl="0"/>
            <a:r>
              <a:rPr lang="nl-NL"/>
              <a:t>Klik om de stijl te bewerken</a:t>
            </a:r>
          </a:p>
        </p:txBody>
      </p:sp>
      <p:sp>
        <p:nvSpPr>
          <p:cNvPr id="3" name="Tijdelijke aanduiding voor tekst 2"/>
          <p:cNvSpPr txBox="1">
            <a:spLocks noGrp="1"/>
          </p:cNvSpPr>
          <p:nvPr>
            <p:ph type="body" idx="1"/>
          </p:nvPr>
        </p:nvSpPr>
        <p:spPr>
          <a:xfrm>
            <a:off x="693736" y="1852610"/>
            <a:ext cx="4265611" cy="908054"/>
          </a:xfrm>
        </p:spPr>
        <p:txBody>
          <a:bodyPr anchor="b"/>
          <a:lstStyle>
            <a:lvl1pPr>
              <a:defRPr sz="2400"/>
            </a:lvl1pPr>
          </a:lstStyle>
          <a:p>
            <a:pPr lvl="0"/>
            <a:r>
              <a:rPr lang="nl-NL"/>
              <a:t>Klik om de modelstijlen te bewerken</a:t>
            </a:r>
          </a:p>
        </p:txBody>
      </p:sp>
      <p:sp>
        <p:nvSpPr>
          <p:cNvPr id="4" name="Tijdelijke aanduiding voor inhoud 3"/>
          <p:cNvSpPr txBox="1">
            <a:spLocks noGrp="1"/>
          </p:cNvSpPr>
          <p:nvPr>
            <p:ph idx="2"/>
          </p:nvPr>
        </p:nvSpPr>
        <p:spPr>
          <a:xfrm>
            <a:off x="693736" y="2760665"/>
            <a:ext cx="4265611" cy="406241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txBox="1">
            <a:spLocks noGrp="1"/>
          </p:cNvSpPr>
          <p:nvPr>
            <p:ph type="body" idx="3"/>
          </p:nvPr>
        </p:nvSpPr>
        <p:spPr>
          <a:xfrm>
            <a:off x="5103815" y="1852610"/>
            <a:ext cx="4284658" cy="908054"/>
          </a:xfrm>
        </p:spPr>
        <p:txBody>
          <a:bodyPr anchor="b"/>
          <a:lstStyle>
            <a:lvl1pPr>
              <a:defRPr sz="2400"/>
            </a:lvl1pPr>
          </a:lstStyle>
          <a:p>
            <a:pPr lvl="0"/>
            <a:r>
              <a:rPr lang="nl-NL"/>
              <a:t>Klik om de modelstijlen te bewerken</a:t>
            </a:r>
          </a:p>
        </p:txBody>
      </p:sp>
      <p:sp>
        <p:nvSpPr>
          <p:cNvPr id="6" name="Tijdelijke aanduiding voor inhoud 5"/>
          <p:cNvSpPr txBox="1">
            <a:spLocks noGrp="1"/>
          </p:cNvSpPr>
          <p:nvPr>
            <p:ph idx="4"/>
          </p:nvPr>
        </p:nvSpPr>
        <p:spPr>
          <a:xfrm>
            <a:off x="5103815" y="2760665"/>
            <a:ext cx="4284658" cy="4062414"/>
          </a:xfrm>
        </p:spPr>
        <p:txBody>
          <a:bodyPr/>
          <a:lstStyle>
            <a:lvl1pPr>
              <a:defRPr/>
            </a:lvl1pPr>
            <a:lvl2pPr>
              <a:defRPr/>
            </a:lvl2pPr>
            <a:lvl3pPr>
              <a:defRPr/>
            </a:lvl3pPr>
            <a:lvl4pPr>
              <a:defRPr/>
            </a:lvl4pPr>
            <a:lvl5pP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txBox="1">
            <a:spLocks noGrp="1"/>
          </p:cNvSpPr>
          <p:nvPr>
            <p:ph type="dt" sz="half" idx="7"/>
          </p:nvPr>
        </p:nvSpPr>
        <p:spPr/>
        <p:txBody>
          <a:bodyPr/>
          <a:lstStyle>
            <a:lvl1pPr>
              <a:defRPr/>
            </a:lvl1pPr>
          </a:lstStyle>
          <a:p>
            <a:pPr lvl="0"/>
            <a:endParaRPr lang="nl-NL"/>
          </a:p>
        </p:txBody>
      </p:sp>
      <p:sp>
        <p:nvSpPr>
          <p:cNvPr id="8" name="Tijdelijke aanduiding voor voettekst 7"/>
          <p:cNvSpPr txBox="1">
            <a:spLocks noGrp="1"/>
          </p:cNvSpPr>
          <p:nvPr>
            <p:ph type="ftr" sz="quarter" idx="9"/>
          </p:nvPr>
        </p:nvSpPr>
        <p:spPr/>
        <p:txBody>
          <a:bodyPr/>
          <a:lstStyle>
            <a:lvl1pPr>
              <a:defRPr/>
            </a:lvl1pPr>
          </a:lstStyle>
          <a:p>
            <a:pPr lvl="0"/>
            <a:endParaRPr lang="nl-NL"/>
          </a:p>
        </p:txBody>
      </p:sp>
      <p:sp>
        <p:nvSpPr>
          <p:cNvPr id="9" name="Tijdelijke aanduiding voor dianummer 8"/>
          <p:cNvSpPr txBox="1">
            <a:spLocks noGrp="1"/>
          </p:cNvSpPr>
          <p:nvPr>
            <p:ph type="sldNum" sz="quarter" idx="8"/>
          </p:nvPr>
        </p:nvSpPr>
        <p:spPr/>
        <p:txBody>
          <a:bodyPr/>
          <a:lstStyle>
            <a:lvl1pPr>
              <a:defRPr/>
            </a:lvl1pPr>
          </a:lstStyle>
          <a:p>
            <a:pPr lvl="0"/>
            <a:fld id="{F0FEB54A-1E0C-4463-974F-7DB0E056F101}" type="slidenum">
              <a:t>‹nr.›</a:t>
            </a:fld>
            <a:endParaRPr lang="nl-NL"/>
          </a:p>
        </p:txBody>
      </p:sp>
    </p:spTree>
    <p:extLst>
      <p:ext uri="{BB962C8B-B14F-4D97-AF65-F5344CB8AC3E}">
        <p14:creationId xmlns:p14="http://schemas.microsoft.com/office/powerpoint/2010/main" val="41950332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nl-NL"/>
              <a:t>Klik om de stijl te bewerken</a:t>
            </a:r>
          </a:p>
        </p:txBody>
      </p:sp>
      <p:sp>
        <p:nvSpPr>
          <p:cNvPr id="3" name="Tijdelijke aanduiding voor datum 2"/>
          <p:cNvSpPr txBox="1">
            <a:spLocks noGrp="1"/>
          </p:cNvSpPr>
          <p:nvPr>
            <p:ph type="dt" sz="half" idx="7"/>
          </p:nvPr>
        </p:nvSpPr>
        <p:spPr/>
        <p:txBody>
          <a:bodyPr/>
          <a:lstStyle>
            <a:lvl1pPr>
              <a:defRPr/>
            </a:lvl1pPr>
          </a:lstStyle>
          <a:p>
            <a:pPr lvl="0"/>
            <a:endParaRPr lang="nl-NL"/>
          </a:p>
        </p:txBody>
      </p:sp>
      <p:sp>
        <p:nvSpPr>
          <p:cNvPr id="4" name="Tijdelijke aanduiding voor voettekst 3"/>
          <p:cNvSpPr txBox="1">
            <a:spLocks noGrp="1"/>
          </p:cNvSpPr>
          <p:nvPr>
            <p:ph type="ftr" sz="quarter" idx="9"/>
          </p:nvPr>
        </p:nvSpPr>
        <p:spPr/>
        <p:txBody>
          <a:bodyPr/>
          <a:lstStyle>
            <a:lvl1pPr>
              <a:defRPr/>
            </a:lvl1pPr>
          </a:lstStyle>
          <a:p>
            <a:pPr lvl="0"/>
            <a:endParaRPr lang="nl-NL"/>
          </a:p>
        </p:txBody>
      </p:sp>
      <p:sp>
        <p:nvSpPr>
          <p:cNvPr id="5" name="Tijdelijke aanduiding voor dianummer 4"/>
          <p:cNvSpPr txBox="1">
            <a:spLocks noGrp="1"/>
          </p:cNvSpPr>
          <p:nvPr>
            <p:ph type="sldNum" sz="quarter" idx="8"/>
          </p:nvPr>
        </p:nvSpPr>
        <p:spPr/>
        <p:txBody>
          <a:bodyPr/>
          <a:lstStyle>
            <a:lvl1pPr>
              <a:defRPr/>
            </a:lvl1pPr>
          </a:lstStyle>
          <a:p>
            <a:pPr lvl="0"/>
            <a:fld id="{6ED83CC0-5151-48FC-8977-EB90BF37B9F0}" type="slidenum">
              <a:t>‹nr.›</a:t>
            </a:fld>
            <a:endParaRPr lang="nl-NL"/>
          </a:p>
        </p:txBody>
      </p:sp>
    </p:spTree>
    <p:extLst>
      <p:ext uri="{BB962C8B-B14F-4D97-AF65-F5344CB8AC3E}">
        <p14:creationId xmlns:p14="http://schemas.microsoft.com/office/powerpoint/2010/main" val="40738081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txBox="1">
            <a:spLocks noGrp="1"/>
          </p:cNvSpPr>
          <p:nvPr>
            <p:ph type="dt" sz="half" idx="7"/>
          </p:nvPr>
        </p:nvSpPr>
        <p:spPr/>
        <p:txBody>
          <a:bodyPr/>
          <a:lstStyle>
            <a:lvl1pPr>
              <a:defRPr/>
            </a:lvl1pPr>
          </a:lstStyle>
          <a:p>
            <a:pPr lvl="0"/>
            <a:endParaRPr lang="nl-NL"/>
          </a:p>
        </p:txBody>
      </p:sp>
      <p:sp>
        <p:nvSpPr>
          <p:cNvPr id="3" name="Tijdelijke aanduiding voor voettekst 2"/>
          <p:cNvSpPr txBox="1">
            <a:spLocks noGrp="1"/>
          </p:cNvSpPr>
          <p:nvPr>
            <p:ph type="ftr" sz="quarter" idx="9"/>
          </p:nvPr>
        </p:nvSpPr>
        <p:spPr/>
        <p:txBody>
          <a:bodyPr/>
          <a:lstStyle>
            <a:lvl1pPr>
              <a:defRPr/>
            </a:lvl1pPr>
          </a:lstStyle>
          <a:p>
            <a:pPr lvl="0"/>
            <a:endParaRPr lang="nl-NL"/>
          </a:p>
        </p:txBody>
      </p:sp>
      <p:sp>
        <p:nvSpPr>
          <p:cNvPr id="4" name="Tijdelijke aanduiding voor dianummer 3"/>
          <p:cNvSpPr txBox="1">
            <a:spLocks noGrp="1"/>
          </p:cNvSpPr>
          <p:nvPr>
            <p:ph type="sldNum" sz="quarter" idx="8"/>
          </p:nvPr>
        </p:nvSpPr>
        <p:spPr/>
        <p:txBody>
          <a:bodyPr/>
          <a:lstStyle>
            <a:lvl1pPr>
              <a:defRPr/>
            </a:lvl1pPr>
          </a:lstStyle>
          <a:p>
            <a:pPr lvl="0"/>
            <a:fld id="{38FC0E52-0173-454F-B4A8-BD8680490FF4}" type="slidenum">
              <a:t>‹nr.›</a:t>
            </a:fld>
            <a:endParaRPr lang="nl-NL"/>
          </a:p>
        </p:txBody>
      </p:sp>
    </p:spTree>
    <p:extLst>
      <p:ext uri="{BB962C8B-B14F-4D97-AF65-F5344CB8AC3E}">
        <p14:creationId xmlns:p14="http://schemas.microsoft.com/office/powerpoint/2010/main" val="3517080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lstStyle>
            <a:lvl1pPr>
              <a:defRPr/>
            </a:lvl1pPr>
          </a:lstStyle>
          <a:p>
            <a:pPr lvl="0"/>
            <a:r>
              <a:rPr lang="nl-NL"/>
              <a:t>Klik om de stijl te bewerken</a:t>
            </a:r>
          </a:p>
        </p:txBody>
      </p:sp>
      <p:sp>
        <p:nvSpPr>
          <p:cNvPr id="3" name="Tijdelijke aanduiding voor inhoud 2"/>
          <p:cNvSpPr txBox="1">
            <a:spLocks noGrp="1"/>
          </p:cNvSpPr>
          <p:nvPr>
            <p:ph idx="1"/>
          </p:nvPr>
        </p:nvSpPr>
        <p:spPr>
          <a:xfrm>
            <a:off x="4286249" y="1089022"/>
            <a:ext cx="5102223" cy="5372100"/>
          </a:xfrm>
        </p:spPr>
        <p:txBody>
          <a:bodyPr/>
          <a:lstStyle>
            <a:lvl1pPr>
              <a:defRPr sz="3200"/>
            </a:lvl1pPr>
            <a:lvl2pPr>
              <a:defRPr sz="2800"/>
            </a:lvl2pPr>
            <a:lvl3pPr>
              <a:defRPr sz="2400"/>
            </a:lvl3pPr>
            <a:lvl4pPr>
              <a:defRPr sz="2000"/>
            </a:lvl4pPr>
            <a:lvl5pPr>
              <a:defRPr sz="20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txBox="1">
            <a:spLocks noGrp="1"/>
          </p:cNvSpPr>
          <p:nvPr>
            <p:ph type="body" idx="2"/>
          </p:nvPr>
        </p:nvSpPr>
        <p:spPr>
          <a:xfrm>
            <a:off x="693736" y="2268534"/>
            <a:ext cx="3251204" cy="4200525"/>
          </a:xfrm>
        </p:spPr>
        <p:txBody>
          <a:bodyPr/>
          <a:lstStyle>
            <a:lvl1pPr>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3DD36CAF-9C73-4C78-9F00-704D26EAE686}" type="slidenum">
              <a:t>‹nr.›</a:t>
            </a:fld>
            <a:endParaRPr lang="nl-NL"/>
          </a:p>
        </p:txBody>
      </p:sp>
    </p:spTree>
    <p:extLst>
      <p:ext uri="{BB962C8B-B14F-4D97-AF65-F5344CB8AC3E}">
        <p14:creationId xmlns:p14="http://schemas.microsoft.com/office/powerpoint/2010/main" val="6073823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txBox="1">
            <a:spLocks noGrp="1"/>
          </p:cNvSpPr>
          <p:nvPr>
            <p:ph type="title"/>
          </p:nvPr>
        </p:nvSpPr>
        <p:spPr>
          <a:xfrm>
            <a:off x="693736" y="503240"/>
            <a:ext cx="3251204" cy="1765304"/>
          </a:xfrm>
        </p:spPr>
        <p:txBody>
          <a:bodyPr/>
          <a:lstStyle>
            <a:lvl1pPr>
              <a:defRPr/>
            </a:lvl1pPr>
          </a:lstStyle>
          <a:p>
            <a:pPr lvl="0"/>
            <a:r>
              <a:rPr lang="nl-NL"/>
              <a:t>Klik om de stijl te bewerken</a:t>
            </a:r>
          </a:p>
        </p:txBody>
      </p:sp>
      <p:sp>
        <p:nvSpPr>
          <p:cNvPr id="3" name="Tijdelijke aanduiding voor afbeelding 2"/>
          <p:cNvSpPr txBox="1">
            <a:spLocks noGrp="1"/>
          </p:cNvSpPr>
          <p:nvPr>
            <p:ph type="pic" idx="1"/>
          </p:nvPr>
        </p:nvSpPr>
        <p:spPr>
          <a:xfrm>
            <a:off x="4286249" y="1089022"/>
            <a:ext cx="5102223" cy="5372100"/>
          </a:xfrm>
        </p:spPr>
        <p:txBody>
          <a:bodyPr/>
          <a:lstStyle>
            <a:lvl1pPr>
              <a:defRPr sz="3200"/>
            </a:lvl1pPr>
          </a:lstStyle>
          <a:p>
            <a:pPr lvl="0"/>
            <a:endParaRPr lang="nl-NL"/>
          </a:p>
        </p:txBody>
      </p:sp>
      <p:sp>
        <p:nvSpPr>
          <p:cNvPr id="4" name="Tijdelijke aanduiding voor tekst 3"/>
          <p:cNvSpPr txBox="1">
            <a:spLocks noGrp="1"/>
          </p:cNvSpPr>
          <p:nvPr>
            <p:ph type="body" idx="2"/>
          </p:nvPr>
        </p:nvSpPr>
        <p:spPr>
          <a:xfrm>
            <a:off x="693736" y="2268534"/>
            <a:ext cx="3251204" cy="4200525"/>
          </a:xfrm>
        </p:spPr>
        <p:txBody>
          <a:bodyPr/>
          <a:lstStyle>
            <a:lvl1pPr>
              <a:defRPr sz="1600"/>
            </a:lvl1pPr>
          </a:lstStyle>
          <a:p>
            <a:pPr lvl="0"/>
            <a:r>
              <a:rPr lang="nl-NL"/>
              <a:t>Klik om de modelstijlen te bewerken</a:t>
            </a:r>
          </a:p>
        </p:txBody>
      </p:sp>
      <p:sp>
        <p:nvSpPr>
          <p:cNvPr id="5" name="Tijdelijke aanduiding voor datum 4"/>
          <p:cNvSpPr txBox="1">
            <a:spLocks noGrp="1"/>
          </p:cNvSpPr>
          <p:nvPr>
            <p:ph type="dt" sz="half" idx="7"/>
          </p:nvPr>
        </p:nvSpPr>
        <p:spPr/>
        <p:txBody>
          <a:bodyPr/>
          <a:lstStyle>
            <a:lvl1pPr>
              <a:defRPr/>
            </a:lvl1pPr>
          </a:lstStyle>
          <a:p>
            <a:pPr lvl="0"/>
            <a:endParaRPr lang="nl-NL"/>
          </a:p>
        </p:txBody>
      </p:sp>
      <p:sp>
        <p:nvSpPr>
          <p:cNvPr id="6" name="Tijdelijke aanduiding voor voettekst 5"/>
          <p:cNvSpPr txBox="1">
            <a:spLocks noGrp="1"/>
          </p:cNvSpPr>
          <p:nvPr>
            <p:ph type="ftr" sz="quarter" idx="9"/>
          </p:nvPr>
        </p:nvSpPr>
        <p:spPr/>
        <p:txBody>
          <a:bodyPr/>
          <a:lstStyle>
            <a:lvl1pPr>
              <a:defRPr/>
            </a:lvl1pPr>
          </a:lstStyle>
          <a:p>
            <a:pPr lvl="0"/>
            <a:endParaRPr lang="nl-NL"/>
          </a:p>
        </p:txBody>
      </p:sp>
      <p:sp>
        <p:nvSpPr>
          <p:cNvPr id="7" name="Tijdelijke aanduiding voor dianummer 6"/>
          <p:cNvSpPr txBox="1">
            <a:spLocks noGrp="1"/>
          </p:cNvSpPr>
          <p:nvPr>
            <p:ph type="sldNum" sz="quarter" idx="8"/>
          </p:nvPr>
        </p:nvSpPr>
        <p:spPr/>
        <p:txBody>
          <a:bodyPr/>
          <a:lstStyle>
            <a:lvl1pPr>
              <a:defRPr/>
            </a:lvl1pPr>
          </a:lstStyle>
          <a:p>
            <a:pPr lvl="0"/>
            <a:fld id="{ED6F0C78-9A9C-4C78-A514-CB22EC436409}" type="slidenum">
              <a:t>‹nr.›</a:t>
            </a:fld>
            <a:endParaRPr lang="nl-NL"/>
          </a:p>
        </p:txBody>
      </p:sp>
    </p:spTree>
    <p:extLst>
      <p:ext uri="{BB962C8B-B14F-4D97-AF65-F5344CB8AC3E}">
        <p14:creationId xmlns:p14="http://schemas.microsoft.com/office/powerpoint/2010/main" val="3607730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Vrije vorm 1"/>
          <p:cNvSpPr/>
          <p:nvPr/>
        </p:nvSpPr>
        <p:spPr>
          <a:xfrm>
            <a:off x="0" y="179999"/>
            <a:ext cx="9719998" cy="12599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E74C3C"/>
          </a:solidFill>
          <a:ln cap="flat">
            <a:noFill/>
            <a:prstDash val="solid"/>
          </a:ln>
        </p:spPr>
        <p:txBody>
          <a:bodyPr vert="horz" wrap="square" lIns="0" tIns="0" rIns="0" bIns="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Vrije vorm 2"/>
          <p:cNvSpPr/>
          <p:nvPr/>
        </p:nvSpPr>
        <p:spPr>
          <a:xfrm>
            <a:off x="7560003" y="6839995"/>
            <a:ext cx="2520004" cy="53999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E74C3C"/>
          </a:solidFill>
          <a:ln cap="flat">
            <a:noFill/>
            <a:prstDash val="solid"/>
          </a:ln>
        </p:spPr>
        <p:txBody>
          <a:bodyPr vert="horz" wrap="square" lIns="0" tIns="0" rIns="0" bIns="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4" name="Vrije vorm 3"/>
          <p:cNvSpPr/>
          <p:nvPr/>
        </p:nvSpPr>
        <p:spPr>
          <a:xfrm>
            <a:off x="899998" y="6839995"/>
            <a:ext cx="6479996" cy="53999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BDC3C7"/>
          </a:solidFill>
          <a:ln cap="flat">
            <a:noFill/>
            <a:prstDash val="solid"/>
          </a:ln>
        </p:spPr>
        <p:txBody>
          <a:bodyPr vert="horz" wrap="square" lIns="0" tIns="0" rIns="0" bIns="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5" name="Vrije vorm 4"/>
          <p:cNvSpPr/>
          <p:nvPr/>
        </p:nvSpPr>
        <p:spPr>
          <a:xfrm>
            <a:off x="179999" y="6839995"/>
            <a:ext cx="539998" cy="53999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0" tIns="0" rIns="0" bIns="0" anchor="ctr" anchorCtr="0" compatLnSpc="1">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6" name="Tijdelijke aanduiding voor titel 5"/>
          <p:cNvSpPr txBox="1">
            <a:spLocks noGrp="1"/>
          </p:cNvSpPr>
          <p:nvPr>
            <p:ph type="title"/>
          </p:nvPr>
        </p:nvSpPr>
        <p:spPr>
          <a:xfrm>
            <a:off x="359999" y="359999"/>
            <a:ext cx="9359999" cy="899998"/>
          </a:xfrm>
          <a:prstGeom prst="rect">
            <a:avLst/>
          </a:prstGeom>
          <a:noFill/>
          <a:ln>
            <a:noFill/>
          </a:ln>
        </p:spPr>
        <p:txBody>
          <a:bodyPr vert="horz" wrap="square" lIns="0" tIns="0" rIns="0" bIns="0" anchor="b" anchorCtr="0" compatLnSpc="1">
            <a:noAutofit/>
          </a:bodyPr>
          <a:lstStyle/>
          <a:p>
            <a:pPr lvl="0"/>
            <a:endParaRPr lang="nl-NL"/>
          </a:p>
        </p:txBody>
      </p:sp>
      <p:sp>
        <p:nvSpPr>
          <p:cNvPr id="7" name="Tijdelijke aanduiding voor tekst 6"/>
          <p:cNvSpPr txBox="1">
            <a:spLocks noGrp="1"/>
          </p:cNvSpPr>
          <p:nvPr>
            <p:ph type="body" idx="1"/>
          </p:nvPr>
        </p:nvSpPr>
        <p:spPr>
          <a:xfrm>
            <a:off x="359999" y="1979996"/>
            <a:ext cx="9179999" cy="4679999"/>
          </a:xfrm>
          <a:prstGeom prst="rect">
            <a:avLst/>
          </a:prstGeom>
          <a:noFill/>
          <a:ln>
            <a:noFill/>
          </a:ln>
        </p:spPr>
        <p:txBody>
          <a:bodyPr vert="horz" wrap="square" lIns="0" tIns="0" rIns="0" bIns="0" anchor="t" anchorCtr="0" compatLnSpc="1">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atum 7"/>
          <p:cNvSpPr txBox="1">
            <a:spLocks noGrp="1"/>
          </p:cNvSpPr>
          <p:nvPr>
            <p:ph type="dt" sz="half" idx="2"/>
          </p:nvPr>
        </p:nvSpPr>
        <p:spPr>
          <a:xfrm>
            <a:off x="7560003" y="6839995"/>
            <a:ext cx="2340004" cy="521637"/>
          </a:xfrm>
          <a:prstGeom prst="rect">
            <a:avLst/>
          </a:prstGeom>
          <a:noFill/>
          <a:ln>
            <a:noFill/>
          </a:ln>
        </p:spPr>
        <p:txBody>
          <a:bodyPr vert="horz" wrap="square" lIns="0" tIns="0" rIns="0" bIns="0" anchor="ctr" anchorCtr="0" compatLnSpc="1">
            <a:noAutofit/>
          </a:bodyPr>
          <a:lstStyle>
            <a:lvl1pPr marL="0" marR="0" lvl="0" indent="0" algn="r" defTabSz="914400" rtl="0" fontAlgn="auto" hangingPunct="0">
              <a:lnSpc>
                <a:spcPct val="100000"/>
              </a:lnSpc>
              <a:spcBef>
                <a:spcPts val="0"/>
              </a:spcBef>
              <a:spcAft>
                <a:spcPts val="0"/>
              </a:spcAft>
              <a:buNone/>
              <a:tabLst/>
              <a:defRPr lang="nl-NL" sz="1800" b="1" i="0" u="none" strike="noStrike" kern="1200" cap="none" spc="0" baseline="0">
                <a:solidFill>
                  <a:srgbClr val="FFFFFF"/>
                </a:solidFill>
                <a:uFillTx/>
                <a:latin typeface="Source Sans Pro Black" pitchFamily="34"/>
                <a:ea typeface="Segoe UI" pitchFamily="2"/>
                <a:cs typeface="Tahoma" pitchFamily="2"/>
              </a:defRPr>
            </a:lvl1pPr>
          </a:lstStyle>
          <a:p>
            <a:pPr lvl="0"/>
            <a:endParaRPr lang="nl-NL"/>
          </a:p>
        </p:txBody>
      </p:sp>
      <p:sp>
        <p:nvSpPr>
          <p:cNvPr id="9" name="Tijdelijke aanduiding voor voettekst 8"/>
          <p:cNvSpPr txBox="1">
            <a:spLocks noGrp="1"/>
          </p:cNvSpPr>
          <p:nvPr>
            <p:ph type="ftr" sz="quarter" idx="3"/>
          </p:nvPr>
        </p:nvSpPr>
        <p:spPr>
          <a:xfrm>
            <a:off x="1079997" y="6839995"/>
            <a:ext cx="3240002" cy="539998"/>
          </a:xfrm>
          <a:prstGeom prst="rect">
            <a:avLst/>
          </a:prstGeom>
          <a:noFill/>
          <a:ln>
            <a:noFill/>
          </a:ln>
        </p:spPr>
        <p:txBody>
          <a:bodyPr vert="horz" wrap="square" lIns="0" tIns="0" rIns="0" bIns="0" anchor="ctr" anchorCtr="1" compatLnSpc="1">
            <a:noAutofit/>
          </a:bodyPr>
          <a:lstStyle>
            <a:lvl1pPr marL="0" marR="0" lvl="0" indent="0" algn="ctr" defTabSz="914400" rtl="0" fontAlgn="auto" hangingPunct="0">
              <a:lnSpc>
                <a:spcPct val="100000"/>
              </a:lnSpc>
              <a:spcBef>
                <a:spcPts val="0"/>
              </a:spcBef>
              <a:spcAft>
                <a:spcPts val="0"/>
              </a:spcAft>
              <a:buNone/>
              <a:tabLst/>
              <a:defRPr lang="nl-NL" sz="1800" b="1" i="0" u="none" strike="noStrike" kern="1200" cap="none" spc="0" baseline="0">
                <a:solidFill>
                  <a:srgbClr val="FFFFFF"/>
                </a:solidFill>
                <a:uFillTx/>
                <a:latin typeface="Source Sans Pro Black" pitchFamily="34"/>
                <a:ea typeface="Segoe UI" pitchFamily="2"/>
                <a:cs typeface="Tahoma" pitchFamily="2"/>
              </a:defRPr>
            </a:lvl1pPr>
          </a:lstStyle>
          <a:p>
            <a:pPr lvl="0"/>
            <a:endParaRPr lang="nl-NL"/>
          </a:p>
        </p:txBody>
      </p:sp>
      <p:sp>
        <p:nvSpPr>
          <p:cNvPr id="10" name="Tijdelijke aanduiding voor dianummer 9"/>
          <p:cNvSpPr txBox="1">
            <a:spLocks noGrp="1"/>
          </p:cNvSpPr>
          <p:nvPr>
            <p:ph type="sldNum" sz="quarter" idx="4"/>
          </p:nvPr>
        </p:nvSpPr>
        <p:spPr>
          <a:xfrm>
            <a:off x="179999" y="6839995"/>
            <a:ext cx="539998" cy="539998"/>
          </a:xfrm>
          <a:prstGeom prst="rect">
            <a:avLst/>
          </a:prstGeom>
          <a:solidFill>
            <a:srgbClr val="E74C3C"/>
          </a:solidFill>
          <a:ln>
            <a:noFill/>
          </a:ln>
        </p:spPr>
        <p:txBody>
          <a:bodyPr vert="horz" wrap="square" lIns="0" tIns="0" rIns="0" bIns="0" anchor="ctr" anchorCtr="1" compatLnSpc="1">
            <a:noAutofit/>
          </a:bodyPr>
          <a:lstStyle>
            <a:lvl1pPr marL="0" marR="0" lvl="0" indent="0" algn="ctr" defTabSz="914400" rtl="0" fontAlgn="auto" hangingPunct="0">
              <a:lnSpc>
                <a:spcPct val="100000"/>
              </a:lnSpc>
              <a:spcBef>
                <a:spcPts val="0"/>
              </a:spcBef>
              <a:spcAft>
                <a:spcPts val="0"/>
              </a:spcAft>
              <a:buNone/>
              <a:tabLst/>
              <a:defRPr lang="nl-NL" sz="1800" b="1" i="0" u="none" strike="noStrike" kern="1200" cap="none" spc="0" baseline="0">
                <a:solidFill>
                  <a:srgbClr val="FFFFFF"/>
                </a:solidFill>
                <a:uFillTx/>
                <a:latin typeface="Source Sans Pro Black" pitchFamily="34"/>
                <a:ea typeface="Segoe UI" pitchFamily="2"/>
                <a:cs typeface="Tahoma" pitchFamily="2"/>
              </a:defRPr>
            </a:lvl1pPr>
          </a:lstStyle>
          <a:p>
            <a:pPr lvl="0"/>
            <a:fld id="{E0AECABF-669B-4113-A30A-CFBFDDD15621}" type="slidenum">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nl-NL" sz="3200" b="1" i="0" u="none" strike="noStrike" kern="1200" cap="none" spc="0" baseline="0">
          <a:solidFill>
            <a:srgbClr val="FFFFFF"/>
          </a:solidFill>
          <a:uFillTx/>
          <a:latin typeface="Source Sans Pro Black" pitchFamily="34"/>
        </a:defRPr>
      </a:lvl1pPr>
    </p:titleStyle>
    <p:bodyStyle>
      <a:lvl1pPr marL="0" marR="0" lvl="0" indent="0" defTabSz="914400" rtl="0" fontAlgn="auto" hangingPunct="1">
        <a:lnSpc>
          <a:spcPct val="100000"/>
        </a:lnSpc>
        <a:spcBef>
          <a:spcPts val="0"/>
        </a:spcBef>
        <a:spcAft>
          <a:spcPts val="1140"/>
        </a:spcAft>
        <a:buNone/>
        <a:tabLst/>
        <a:defRPr lang="nl-NL" sz="2600" b="1" i="0" u="none" strike="noStrike" kern="1200" cap="none" spc="0" baseline="0">
          <a:solidFill>
            <a:srgbClr val="1C1C1C"/>
          </a:solidFill>
          <a:uFillTx/>
          <a:latin typeface="Source Sans Pro Semibold" pitchFamily="34"/>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Vrije vorm 1"/>
          <p:cNvSpPr/>
          <p:nvPr/>
        </p:nvSpPr>
        <p:spPr>
          <a:xfrm>
            <a:off x="0" y="3149998"/>
            <a:ext cx="9719998" cy="125999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solidFill>
            <a:srgbClr val="E74C3C"/>
          </a:solidFill>
          <a:ln cap="flat">
            <a:noFill/>
            <a:prstDash val="solid"/>
          </a:ln>
        </p:spPr>
        <p:txBody>
          <a:bodyPr vert="horz" wrap="none" lIns="90004" tIns="44997" rIns="90004" bIns="44997" anchor="ctr" anchorCtr="0" compatLnSpc="0">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000000"/>
              </a:solidFill>
              <a:uFillTx/>
              <a:latin typeface="Source Sans Pro" pitchFamily="34"/>
              <a:ea typeface="Segoe UI" pitchFamily="2"/>
              <a:cs typeface="Tahoma" pitchFamily="2"/>
            </a:endParaRPr>
          </a:p>
        </p:txBody>
      </p:sp>
      <p:sp>
        <p:nvSpPr>
          <p:cNvPr id="3" name="Tijdelijke aanduiding voor titel 2"/>
          <p:cNvSpPr txBox="1">
            <a:spLocks noGrp="1"/>
          </p:cNvSpPr>
          <p:nvPr>
            <p:ph type="title"/>
          </p:nvPr>
        </p:nvSpPr>
        <p:spPr>
          <a:xfrm>
            <a:off x="359999" y="3329997"/>
            <a:ext cx="9359999" cy="899998"/>
          </a:xfrm>
          <a:prstGeom prst="rect">
            <a:avLst/>
          </a:prstGeom>
          <a:noFill/>
          <a:ln>
            <a:noFill/>
          </a:ln>
        </p:spPr>
        <p:txBody>
          <a:bodyPr vert="horz" wrap="square" lIns="0" tIns="0" rIns="0" bIns="0" anchor="b" anchorCtr="0" compatLnSpc="1">
            <a:noAutofit/>
          </a:bodyPr>
          <a:lstStyle/>
          <a:p>
            <a:pPr lvl="0"/>
            <a:endParaRPr lang="nl-NL"/>
          </a:p>
        </p:txBody>
      </p:sp>
      <p:sp>
        <p:nvSpPr>
          <p:cNvPr id="4" name="Tijdelijke aanduiding voor tekst 3"/>
          <p:cNvSpPr txBox="1">
            <a:spLocks noGrp="1"/>
          </p:cNvSpPr>
          <p:nvPr>
            <p:ph type="body" idx="1"/>
          </p:nvPr>
        </p:nvSpPr>
        <p:spPr>
          <a:xfrm>
            <a:off x="539998" y="4679999"/>
            <a:ext cx="9179999" cy="2520004"/>
          </a:xfrm>
          <a:prstGeom prst="rect">
            <a:avLst/>
          </a:prstGeom>
          <a:noFill/>
          <a:ln>
            <a:noFill/>
          </a:ln>
        </p:spPr>
        <p:txBody>
          <a:bodyPr vert="horz" wrap="square" lIns="0" tIns="0" rIns="0" bIns="0" anchor="t" anchorCtr="0" compatLnSpc="1">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txBox="1">
            <a:spLocks noGrp="1"/>
          </p:cNvSpPr>
          <p:nvPr>
            <p:ph type="dt" sz="half" idx="2"/>
          </p:nvPr>
        </p:nvSpPr>
        <p:spPr>
          <a:xfrm>
            <a:off x="7560003" y="6839995"/>
            <a:ext cx="2340004" cy="539998"/>
          </a:xfrm>
          <a:prstGeom prst="rect">
            <a:avLst/>
          </a:prstGeom>
          <a:noFill/>
          <a:ln>
            <a:noFill/>
          </a:ln>
        </p:spPr>
        <p:txBody>
          <a:bodyPr vert="horz" wrap="square" lIns="0" tIns="0" rIns="0" bIns="0" anchor="ctr" anchorCtr="0" compatLnSpc="1">
            <a:noAutofit/>
          </a:bodyPr>
          <a:lstStyle>
            <a:lvl1pPr marL="0" marR="0" lvl="0" indent="0" algn="l" defTabSz="914400" rtl="0" fontAlgn="auto" hangingPunct="0">
              <a:lnSpc>
                <a:spcPct val="100000"/>
              </a:lnSpc>
              <a:spcBef>
                <a:spcPts val="0"/>
              </a:spcBef>
              <a:spcAft>
                <a:spcPts val="0"/>
              </a:spcAft>
              <a:buNone/>
              <a:tabLst/>
              <a:defRPr lang="nl-NL" sz="1800" b="1" i="0" u="none" strike="noStrike" kern="1200" cap="none" spc="0" baseline="0">
                <a:solidFill>
                  <a:srgbClr val="E74C3C"/>
                </a:solidFill>
                <a:uFillTx/>
                <a:latin typeface="Source Sans Pro Black" pitchFamily="34"/>
                <a:ea typeface="Segoe UI" pitchFamily="2"/>
                <a:cs typeface="Tahoma" pitchFamily="2"/>
              </a:defRPr>
            </a:lvl1pPr>
          </a:lstStyle>
          <a:p>
            <a:pPr lvl="0"/>
            <a:endParaRPr lang="nl-NL"/>
          </a:p>
        </p:txBody>
      </p:sp>
      <p:sp>
        <p:nvSpPr>
          <p:cNvPr id="6" name="Tijdelijke aanduiding voor voettekst 5"/>
          <p:cNvSpPr txBox="1">
            <a:spLocks noGrp="1"/>
          </p:cNvSpPr>
          <p:nvPr>
            <p:ph type="ftr" sz="quarter" idx="3"/>
          </p:nvPr>
        </p:nvSpPr>
        <p:spPr>
          <a:xfrm>
            <a:off x="1079997" y="6839995"/>
            <a:ext cx="3240002" cy="539998"/>
          </a:xfrm>
          <a:prstGeom prst="rect">
            <a:avLst/>
          </a:prstGeom>
          <a:noFill/>
          <a:ln>
            <a:noFill/>
          </a:ln>
        </p:spPr>
        <p:txBody>
          <a:bodyPr vert="horz" wrap="square" lIns="0" tIns="0" rIns="0" bIns="0" anchor="ctr" anchorCtr="1" compatLnSpc="1">
            <a:noAutofit/>
          </a:bodyPr>
          <a:lstStyle>
            <a:lvl1pPr marL="0" marR="0" lvl="0" indent="0" algn="ctr" defTabSz="914400" rtl="0" fontAlgn="auto" hangingPunct="0">
              <a:lnSpc>
                <a:spcPct val="100000"/>
              </a:lnSpc>
              <a:spcBef>
                <a:spcPts val="0"/>
              </a:spcBef>
              <a:spcAft>
                <a:spcPts val="0"/>
              </a:spcAft>
              <a:buNone/>
              <a:tabLst/>
              <a:defRPr lang="nl-NL" sz="1800" b="1" i="0" u="none" strike="noStrike" kern="1200" cap="none" spc="0" baseline="0">
                <a:solidFill>
                  <a:srgbClr val="E74C3C"/>
                </a:solidFill>
                <a:uFillTx/>
                <a:latin typeface="Source Sans Pro Black" pitchFamily="34"/>
                <a:ea typeface="Segoe UI" pitchFamily="2"/>
                <a:cs typeface="Tahoma" pitchFamily="2"/>
              </a:defRPr>
            </a:lvl1pPr>
          </a:lstStyle>
          <a:p>
            <a:pPr lvl="0"/>
            <a:endParaRPr lang="nl-NL"/>
          </a:p>
        </p:txBody>
      </p:sp>
      <p:sp>
        <p:nvSpPr>
          <p:cNvPr id="7" name="Tijdelijke aanduiding voor dianummer 6"/>
          <p:cNvSpPr txBox="1">
            <a:spLocks noGrp="1"/>
          </p:cNvSpPr>
          <p:nvPr>
            <p:ph type="sldNum" sz="quarter" idx="4"/>
          </p:nvPr>
        </p:nvSpPr>
        <p:spPr>
          <a:xfrm>
            <a:off x="179999" y="6839995"/>
            <a:ext cx="539998" cy="53999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nl-NL" sz="1800" b="1" i="0" u="none" strike="noStrike" kern="1200" cap="none" spc="0" baseline="0">
                <a:solidFill>
                  <a:srgbClr val="E74C3C"/>
                </a:solidFill>
                <a:uFillTx/>
                <a:latin typeface="Source Sans Pro Black" pitchFamily="34"/>
                <a:ea typeface="Segoe UI" pitchFamily="2"/>
                <a:cs typeface="Tahoma" pitchFamily="2"/>
              </a:defRPr>
            </a:lvl1pPr>
          </a:lstStyle>
          <a:p>
            <a:pPr lvl="0"/>
            <a:fld id="{17DB54CF-C0AB-498D-AD72-BBD36471587B}" type="slidenum">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914400" rtl="0" fontAlgn="auto" hangingPunct="1">
        <a:lnSpc>
          <a:spcPct val="100000"/>
        </a:lnSpc>
        <a:spcBef>
          <a:spcPts val="0"/>
        </a:spcBef>
        <a:spcAft>
          <a:spcPts val="0"/>
        </a:spcAft>
        <a:buNone/>
        <a:tabLst/>
        <a:defRPr lang="nl-NL" sz="3200" b="1" i="0" u="none" strike="noStrike" kern="1200" cap="none" spc="0" baseline="0">
          <a:solidFill>
            <a:srgbClr val="FFFFFF"/>
          </a:solidFill>
          <a:uFillTx/>
          <a:latin typeface="Source Sans Pro Black" pitchFamily="34"/>
        </a:defRPr>
      </a:lvl1pPr>
    </p:titleStyle>
    <p:bodyStyle>
      <a:lvl1pPr marL="0" marR="0" lvl="0" indent="0" defTabSz="914400" rtl="0" fontAlgn="auto" hangingPunct="1">
        <a:lnSpc>
          <a:spcPct val="100000"/>
        </a:lnSpc>
        <a:spcBef>
          <a:spcPts val="0"/>
        </a:spcBef>
        <a:spcAft>
          <a:spcPts val="1140"/>
        </a:spcAft>
        <a:buNone/>
        <a:tabLst/>
        <a:defRPr lang="nl-NL" sz="2600" b="1" i="0" u="none" strike="noStrike" kern="1200" cap="none" spc="0" baseline="0">
          <a:solidFill>
            <a:srgbClr val="1C1C1C"/>
          </a:solidFill>
          <a:uFillTx/>
          <a:latin typeface="Source Sans Pro Semibold" pitchFamily="34"/>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dischcontact.nl/opinie/blogs-columns/column/niet-alleen-de-jas-van-de-dokter-is-wit-in-nederland.ht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medischcontact.nl/opinie/hoofdredactioneel/hoofdredactioneel/white-coat-privilege.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el 1"/>
          <p:cNvSpPr txBox="1">
            <a:spLocks noGrp="1"/>
          </p:cNvSpPr>
          <p:nvPr>
            <p:ph type="title" idx="4294967295"/>
          </p:nvPr>
        </p:nvSpPr>
        <p:spPr/>
        <p:txBody>
          <a:bodyPr/>
          <a:lstStyle/>
          <a:p>
            <a:pPr lvl="0"/>
            <a:r>
              <a:rPr lang="nl-NL">
                <a:cs typeface="Tahoma" pitchFamily="2"/>
              </a:rPr>
              <a:t>Discriminatie binnen de medische wereld</a:t>
            </a:r>
          </a:p>
        </p:txBody>
      </p:sp>
      <p:sp>
        <p:nvSpPr>
          <p:cNvPr id="3" name="Ondertitel 2"/>
          <p:cNvSpPr txBox="1">
            <a:spLocks noGrp="1"/>
          </p:cNvSpPr>
          <p:nvPr>
            <p:ph type="subTitle" idx="4294967295"/>
          </p:nvPr>
        </p:nvSpPr>
        <p:spPr/>
        <p:txBody>
          <a:bodyPr>
            <a:noAutofit/>
          </a:bodyPr>
          <a:lstStyle/>
          <a:p>
            <a:pPr lvl="0" algn="l"/>
            <a:r>
              <a:rPr lang="nl-NL" sz="2200" b="0">
                <a:latin typeface="Source Sans Pro Light" pitchFamily="34"/>
                <a:cs typeface="Tahoma" pitchFamily="2"/>
              </a:rPr>
              <a:t>Q. Huijgen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jdelijke aanduiding voor dianummer 3"/>
          <p:cNvSpPr txBox="1"/>
          <p:nvPr/>
        </p:nvSpPr>
        <p:spPr>
          <a:xfrm>
            <a:off x="179999" y="6839995"/>
            <a:ext cx="539998" cy="539998"/>
          </a:xfrm>
          <a:prstGeom prst="rect">
            <a:avLst/>
          </a:prstGeom>
          <a:solidFill>
            <a:srgbClr val="E74C3C"/>
          </a:solidFill>
          <a:ln cap="flat">
            <a:noFill/>
          </a:ln>
        </p:spPr>
        <p:txBody>
          <a:bodyPr vert="horz" wrap="square" lIns="0" tIns="0" rIns="0" bIns="0" anchor="ctr" anchorCtr="1" compatLnSpc="1">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9CC5C3-DECA-4E33-81D8-9AEF6EBE09E1}" type="slidenum">
              <a:t>10</a:t>
            </a:fld>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tel 1"/>
          <p:cNvSpPr txBox="1">
            <a:spLocks noGrp="1"/>
          </p:cNvSpPr>
          <p:nvPr>
            <p:ph type="title" idx="4294967295"/>
          </p:nvPr>
        </p:nvSpPr>
        <p:spPr/>
        <p:txBody>
          <a:bodyPr/>
          <a:lstStyle/>
          <a:p>
            <a:pPr lvl="0"/>
            <a:r>
              <a:rPr lang="nl-NL">
                <a:cs typeface="Tahoma" pitchFamily="2"/>
              </a:rPr>
              <a:t>Bronnen</a:t>
            </a:r>
          </a:p>
        </p:txBody>
      </p:sp>
      <p:sp>
        <p:nvSpPr>
          <p:cNvPr id="4" name="Tijdelijke aanduiding voor tekst 2"/>
          <p:cNvSpPr txBox="1">
            <a:spLocks noGrp="1"/>
          </p:cNvSpPr>
          <p:nvPr>
            <p:ph type="body" idx="4294967295"/>
          </p:nvPr>
        </p:nvSpPr>
        <p:spPr/>
        <p:txBody>
          <a:bodyPr/>
          <a:lstStyle/>
          <a:p>
            <a:pPr lvl="0">
              <a:lnSpc>
                <a:spcPct val="90000"/>
              </a:lnSpc>
            </a:pPr>
            <a:r>
              <a:rPr lang="nl-NL">
                <a:cs typeface="Tahoma" pitchFamily="2"/>
                <a:hlinkClick r:id="rId3"/>
              </a:rPr>
              <a:t>https://www.medischcontact.nl/opinie/blogs-columns/column/niet-alleen-de-jas-van-de-dokter-is-wit-in-nederland.htm</a:t>
            </a:r>
          </a:p>
          <a:p>
            <a:pPr lvl="0">
              <a:lnSpc>
                <a:spcPct val="90000"/>
              </a:lnSpc>
            </a:pPr>
            <a:r>
              <a:rPr lang="nl-NL">
                <a:cs typeface="Tahoma" pitchFamily="2"/>
                <a:hlinkClick r:id="rId4"/>
              </a:rPr>
              <a:t>https://www.medischcontact.nl/opinie/hoofdredactioneel/hoofdredactioneel/white-coat-privilege.htm</a:t>
            </a:r>
          </a:p>
          <a:p>
            <a:pPr lvl="0">
              <a:lnSpc>
                <a:spcPct val="90000"/>
              </a:lnSpc>
            </a:pPr>
            <a:r>
              <a:rPr lang="nl-NL">
                <a:cs typeface="Tahoma" pitchFamily="2"/>
                <a:hlinkClick r:id="rId4"/>
              </a:rPr>
              <a:t>https://www.medischcontact.nl/nieuws/laatste-nieuws/nieuwsartikel/kabinet-discriminatieverbod-aanscherpen-tegen-leeftijdsgrens-triage-criteria.htm</a:t>
            </a:r>
            <a:endParaRPr lang="nl-NL">
              <a:cs typeface="Tahoma" pitchFamily="2"/>
            </a:endParaRPr>
          </a:p>
          <a:p>
            <a:pPr lvl="0">
              <a:lnSpc>
                <a:spcPct val="90000"/>
              </a:lnSpc>
            </a:pPr>
            <a:r>
              <a:rPr lang="nl-NL">
                <a:cs typeface="Tahoma" pitchFamily="2"/>
              </a:rPr>
              <a:t>https://www.volkskrant.nl/columns-opinie/bestrijd-ook-het-institutioneel-racisme-in-de-gezondheidszorg~bd2ad661/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jdelijke aanduiding voor dianummer 3"/>
          <p:cNvSpPr txBox="1"/>
          <p:nvPr/>
        </p:nvSpPr>
        <p:spPr>
          <a:xfrm>
            <a:off x="179999" y="6839995"/>
            <a:ext cx="539998" cy="539998"/>
          </a:xfrm>
          <a:prstGeom prst="rect">
            <a:avLst/>
          </a:prstGeom>
          <a:solidFill>
            <a:srgbClr val="E74C3C"/>
          </a:solidFill>
          <a:ln cap="flat">
            <a:noFill/>
          </a:ln>
        </p:spPr>
        <p:txBody>
          <a:bodyPr vert="horz" wrap="square" lIns="0" tIns="0" rIns="0" bIns="0" anchor="ctr" anchorCtr="1" compatLnSpc="1">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3A1516B-55EA-4B8B-B92E-532F07A0FFF0}" type="slidenum">
              <a:t>2</a:t>
            </a:fld>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tel 1"/>
          <p:cNvSpPr txBox="1">
            <a:spLocks noGrp="1"/>
          </p:cNvSpPr>
          <p:nvPr>
            <p:ph type="title" idx="4294967295"/>
          </p:nvPr>
        </p:nvSpPr>
        <p:spPr/>
        <p:txBody>
          <a:bodyPr/>
          <a:lstStyle/>
          <a:p>
            <a:pPr lvl="0"/>
            <a:r>
              <a:rPr lang="nl-NL">
                <a:cs typeface="Tahoma" pitchFamily="2"/>
              </a:rPr>
              <a:t>Discriminatie op basis van afkomst</a:t>
            </a:r>
          </a:p>
        </p:txBody>
      </p:sp>
      <p:sp>
        <p:nvSpPr>
          <p:cNvPr id="4" name="Tijdelijke aanduiding voor tekst 2"/>
          <p:cNvSpPr txBox="1">
            <a:spLocks noGrp="1"/>
          </p:cNvSpPr>
          <p:nvPr>
            <p:ph type="body" idx="4294967295"/>
          </p:nvPr>
        </p:nvSpPr>
        <p:spPr/>
        <p:txBody>
          <a:bodyPr/>
          <a:lstStyle/>
          <a:p>
            <a:pPr lvl="0">
              <a:lnSpc>
                <a:spcPct val="90000"/>
              </a:lnSpc>
            </a:pPr>
            <a:endParaRPr lang="nl-NL" sz="2400">
              <a:cs typeface="Tahoma" pitchFamily="2"/>
            </a:endParaRPr>
          </a:p>
          <a:p>
            <a:pPr lvl="0">
              <a:lnSpc>
                <a:spcPct val="90000"/>
              </a:lnSpc>
            </a:pPr>
            <a:endParaRPr lang="nl-NL" sz="2400">
              <a:cs typeface="Tahoma" pitchFamily="2"/>
            </a:endParaRPr>
          </a:p>
          <a:p>
            <a:pPr lvl="0">
              <a:lnSpc>
                <a:spcPct val="90000"/>
              </a:lnSpc>
            </a:pPr>
            <a:endParaRPr lang="nl-NL" sz="2400">
              <a:cs typeface="Tahoma" pitchFamily="2"/>
            </a:endParaRPr>
          </a:p>
          <a:p>
            <a:pPr lvl="0">
              <a:lnSpc>
                <a:spcPct val="90000"/>
              </a:lnSpc>
            </a:pPr>
            <a:endParaRPr lang="nl-NL" sz="2400">
              <a:cs typeface="Tahoma" pitchFamily="2"/>
            </a:endParaRPr>
          </a:p>
          <a:p>
            <a:pPr lvl="0">
              <a:lnSpc>
                <a:spcPct val="90000"/>
              </a:lnSpc>
            </a:pPr>
            <a:r>
              <a:rPr lang="nl-NL" sz="2400">
                <a:cs typeface="Tahoma" pitchFamily="2"/>
              </a:rPr>
              <a:t>Covid:</a:t>
            </a:r>
          </a:p>
          <a:p>
            <a:pPr lvl="0">
              <a:lnSpc>
                <a:spcPct val="90000"/>
              </a:lnSpc>
            </a:pPr>
            <a:r>
              <a:rPr lang="nl-NL" sz="2400">
                <a:cs typeface="Tahoma" pitchFamily="2"/>
              </a:rPr>
              <a:t>In VK 4x meer kans op overlijden bij zwarten en aziaten</a:t>
            </a:r>
          </a:p>
          <a:p>
            <a:pPr lvl="0">
              <a:lnSpc>
                <a:spcPct val="90000"/>
              </a:lnSpc>
            </a:pPr>
            <a:r>
              <a:rPr lang="nl-NL" sz="2400">
                <a:cs typeface="Tahoma" pitchFamily="2"/>
              </a:rPr>
              <a:t>In VS zwarte gemeenschap veel harder getroffen (meer dan 70 procent van de overledenen Afro-Amerikaans)</a:t>
            </a:r>
          </a:p>
          <a:p>
            <a:pPr lvl="0">
              <a:lnSpc>
                <a:spcPct val="90000"/>
              </a:lnSpc>
            </a:pPr>
            <a:r>
              <a:rPr lang="nl-NL" sz="2400">
                <a:cs typeface="Tahoma" pitchFamily="2"/>
              </a:rPr>
              <a:t>In NL mensen met migratieachtergrond harder getroffen (maar niet geregisteerd) ( oversterfte autochtoon 38%, niet-westers 47%)</a:t>
            </a:r>
          </a:p>
        </p:txBody>
      </p:sp>
      <p:pic>
        <p:nvPicPr>
          <p:cNvPr id="5" name="Afbeelding 5"/>
          <p:cNvPicPr>
            <a:picLocks noChangeAspect="1"/>
          </p:cNvPicPr>
          <p:nvPr/>
        </p:nvPicPr>
        <p:blipFill>
          <a:blip r:embed="rId3"/>
          <a:stretch>
            <a:fillRect/>
          </a:stretch>
        </p:blipFill>
        <p:spPr>
          <a:xfrm>
            <a:off x="359999" y="1662525"/>
            <a:ext cx="5659797" cy="2151345"/>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jdelijke aanduiding voor dianummer 3"/>
          <p:cNvSpPr txBox="1"/>
          <p:nvPr/>
        </p:nvSpPr>
        <p:spPr>
          <a:xfrm>
            <a:off x="179999" y="6839995"/>
            <a:ext cx="539998" cy="539998"/>
          </a:xfrm>
          <a:prstGeom prst="rect">
            <a:avLst/>
          </a:prstGeom>
          <a:solidFill>
            <a:srgbClr val="E74C3C"/>
          </a:solidFill>
          <a:ln cap="flat">
            <a:noFill/>
          </a:ln>
        </p:spPr>
        <p:txBody>
          <a:bodyPr vert="horz" wrap="square" lIns="0" tIns="0" rIns="0" bIns="0" anchor="ctr" anchorCtr="1" compatLnSpc="1">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6A9313-A55F-4EDD-8ACF-940C4BB5F0F6}" type="slidenum">
              <a:t>3</a:t>
            </a:fld>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tel 1"/>
          <p:cNvSpPr txBox="1">
            <a:spLocks noGrp="1"/>
          </p:cNvSpPr>
          <p:nvPr>
            <p:ph type="title" idx="4294967295"/>
          </p:nvPr>
        </p:nvSpPr>
        <p:spPr/>
        <p:txBody>
          <a:bodyPr/>
          <a:lstStyle/>
          <a:p>
            <a:pPr lvl="0"/>
            <a:r>
              <a:rPr lang="nl-NL">
                <a:cs typeface="Tahoma" pitchFamily="2"/>
              </a:rPr>
              <a:t>Discriminatie bij opleiding</a:t>
            </a:r>
          </a:p>
        </p:txBody>
      </p:sp>
      <p:sp>
        <p:nvSpPr>
          <p:cNvPr id="4" name="Tijdelijke aanduiding voor tekst 2"/>
          <p:cNvSpPr txBox="1">
            <a:spLocks noGrp="1"/>
          </p:cNvSpPr>
          <p:nvPr>
            <p:ph type="body" idx="4294967295"/>
          </p:nvPr>
        </p:nvSpPr>
        <p:spPr/>
        <p:txBody>
          <a:bodyPr/>
          <a:lstStyle/>
          <a:p>
            <a:pPr lvl="0">
              <a:lnSpc>
                <a:spcPct val="80000"/>
              </a:lnSpc>
            </a:pPr>
            <a:endParaRPr lang="nl-NL" sz="2200">
              <a:cs typeface="Tahoma" pitchFamily="2"/>
            </a:endParaRPr>
          </a:p>
          <a:p>
            <a:pPr lvl="0">
              <a:lnSpc>
                <a:spcPct val="80000"/>
              </a:lnSpc>
            </a:pPr>
            <a:endParaRPr lang="nl-NL" sz="2200">
              <a:cs typeface="Tahoma" pitchFamily="2"/>
            </a:endParaRPr>
          </a:p>
          <a:p>
            <a:pPr lvl="0">
              <a:lnSpc>
                <a:spcPct val="80000"/>
              </a:lnSpc>
            </a:pPr>
            <a:endParaRPr lang="nl-NL" sz="2200">
              <a:cs typeface="Tahoma" pitchFamily="2"/>
            </a:endParaRPr>
          </a:p>
          <a:p>
            <a:pPr lvl="0">
              <a:lnSpc>
                <a:spcPct val="80000"/>
              </a:lnSpc>
            </a:pPr>
            <a:endParaRPr lang="nl-NL" sz="2200">
              <a:cs typeface="Tahoma" pitchFamily="2"/>
            </a:endParaRPr>
          </a:p>
          <a:p>
            <a:pPr lvl="0">
              <a:lnSpc>
                <a:spcPct val="80000"/>
              </a:lnSpc>
            </a:pPr>
            <a:endParaRPr lang="nl-NL" sz="2200">
              <a:cs typeface="Tahoma" pitchFamily="2"/>
            </a:endParaRPr>
          </a:p>
          <a:p>
            <a:pPr lvl="0">
              <a:lnSpc>
                <a:spcPct val="80000"/>
              </a:lnSpc>
            </a:pPr>
            <a:endParaRPr lang="nl-NL" sz="2200">
              <a:cs typeface="Tahoma" pitchFamily="2"/>
            </a:endParaRPr>
          </a:p>
          <a:p>
            <a:pPr lvl="0">
              <a:lnSpc>
                <a:spcPct val="80000"/>
              </a:lnSpc>
            </a:pPr>
            <a:r>
              <a:rPr lang="nl-NL" sz="2200">
                <a:cs typeface="Tahoma" pitchFamily="2"/>
              </a:rPr>
              <a:t>Geneeskunde: 20-30% migratieachtergrond</a:t>
            </a:r>
          </a:p>
          <a:p>
            <a:pPr lvl="0">
              <a:lnSpc>
                <a:spcPct val="80000"/>
              </a:lnSpc>
            </a:pPr>
            <a:r>
              <a:rPr lang="nl-NL" sz="2200">
                <a:cs typeface="Tahoma" pitchFamily="2"/>
              </a:rPr>
              <a:t>Medische specialist: 4%</a:t>
            </a:r>
          </a:p>
          <a:p>
            <a:pPr lvl="0">
              <a:lnSpc>
                <a:spcPct val="80000"/>
              </a:lnSpc>
            </a:pPr>
            <a:r>
              <a:rPr lang="nl-NL" sz="2200">
                <a:cs typeface="Tahoma" pitchFamily="2"/>
              </a:rPr>
              <a:t>Huisartsen: &lt;10%</a:t>
            </a:r>
          </a:p>
          <a:p>
            <a:pPr lvl="0">
              <a:lnSpc>
                <a:spcPct val="80000"/>
              </a:lnSpc>
            </a:pPr>
            <a:r>
              <a:rPr lang="nl-NL" sz="2200">
                <a:cs typeface="Tahoma" pitchFamily="2"/>
              </a:rPr>
              <a:t>In ruim zeventig ziekenhuisbesturen van Nederland zitten 190 bestuurders en slechts één van hen heeft een niet-witte huidskleur</a:t>
            </a:r>
          </a:p>
          <a:p>
            <a:pPr lvl="0">
              <a:lnSpc>
                <a:spcPct val="80000"/>
              </a:lnSpc>
            </a:pPr>
            <a:endParaRPr lang="nl-NL" sz="2200">
              <a:cs typeface="Tahoma" pitchFamily="2"/>
            </a:endParaRPr>
          </a:p>
          <a:p>
            <a:pPr lvl="0">
              <a:lnSpc>
                <a:spcPct val="80000"/>
              </a:lnSpc>
            </a:pPr>
            <a:endParaRPr lang="nl-NL" sz="2200">
              <a:cs typeface="Tahoma" pitchFamily="2"/>
            </a:endParaRPr>
          </a:p>
        </p:txBody>
      </p:sp>
      <p:pic>
        <p:nvPicPr>
          <p:cNvPr id="5" name="Afbeelding 6"/>
          <p:cNvPicPr>
            <a:picLocks noChangeAspect="1"/>
          </p:cNvPicPr>
          <p:nvPr/>
        </p:nvPicPr>
        <p:blipFill>
          <a:blip r:embed="rId3"/>
          <a:stretch>
            <a:fillRect/>
          </a:stretch>
        </p:blipFill>
        <p:spPr>
          <a:xfrm>
            <a:off x="359999" y="1979996"/>
            <a:ext cx="4886325" cy="1847846"/>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523823" y="1924053"/>
            <a:ext cx="7402570" cy="3041651"/>
          </a:xfrm>
          <a:prstGeom prst="rect">
            <a:avLst/>
          </a:prstGeom>
          <a:noFill/>
          <a:ln cap="flat">
            <a:noFill/>
          </a:ln>
        </p:spPr>
      </p:pic>
      <p:sp>
        <p:nvSpPr>
          <p:cNvPr id="3" name="Titel 2"/>
          <p:cNvSpPr txBox="1">
            <a:spLocks noGrp="1"/>
          </p:cNvSpPr>
          <p:nvPr>
            <p:ph type="title"/>
          </p:nvPr>
        </p:nvSpPr>
        <p:spPr/>
        <p:txBody>
          <a:bodyPr/>
          <a:lstStyle/>
          <a:p>
            <a:endParaRPr lang="nl-NL"/>
          </a:p>
        </p:txBody>
      </p:sp>
      <p:sp>
        <p:nvSpPr>
          <p:cNvPr id="4" name="Tijdelijke aanduiding voor inhoud 3"/>
          <p:cNvSpPr txBox="1">
            <a:spLocks noGrp="1"/>
          </p:cNvSpPr>
          <p:nvPr>
            <p:ph idx="1"/>
          </p:nvPr>
        </p:nvSpPr>
        <p:spPr/>
        <p:txBody>
          <a:bodyPr/>
          <a:lstStyle/>
          <a:p>
            <a:pPr lvl="0"/>
            <a:endParaRPr lang="nl-NL"/>
          </a:p>
          <a:p>
            <a:pPr lvl="0"/>
            <a:endParaRPr lang="nl-NL"/>
          </a:p>
          <a:p>
            <a:pPr lvl="0"/>
            <a:endParaRPr lang="nl-NL"/>
          </a:p>
          <a:p>
            <a:pPr lvl="0"/>
            <a:endParaRPr lang="nl-NL"/>
          </a:p>
          <a:p>
            <a:pPr lvl="0"/>
            <a:endParaRPr lang="nl-NL"/>
          </a:p>
          <a:p>
            <a:pPr lvl="0"/>
            <a:endParaRPr lang="nl-NL"/>
          </a:p>
          <a:p>
            <a:pPr lvl="0"/>
            <a:r>
              <a:rPr lang="nl-NL"/>
              <a:t>Ook “white bias”in studieboeken. Hoe tonen klinische symptomen op een donkerdere huid? Iemand oogt bleek  als hij onwel is, of iemand heeft blauwe lippen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jdelijke aanduiding voor dianummer 3"/>
          <p:cNvSpPr txBox="1"/>
          <p:nvPr/>
        </p:nvSpPr>
        <p:spPr>
          <a:xfrm>
            <a:off x="179999" y="6839995"/>
            <a:ext cx="539998" cy="539998"/>
          </a:xfrm>
          <a:prstGeom prst="rect">
            <a:avLst/>
          </a:prstGeom>
          <a:solidFill>
            <a:srgbClr val="E74C3C"/>
          </a:solidFill>
          <a:ln cap="flat">
            <a:noFill/>
          </a:ln>
        </p:spPr>
        <p:txBody>
          <a:bodyPr vert="horz" wrap="square" lIns="0" tIns="0" rIns="0" bIns="0" anchor="ctr" anchorCtr="1" compatLnSpc="1">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A0FDB6-750E-4DF9-940C-F4E8EED22562}" type="slidenum">
              <a:t>5</a:t>
            </a:fld>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tel 1"/>
          <p:cNvSpPr txBox="1">
            <a:spLocks noGrp="1"/>
          </p:cNvSpPr>
          <p:nvPr>
            <p:ph type="title" idx="4294967295"/>
          </p:nvPr>
        </p:nvSpPr>
        <p:spPr/>
        <p:txBody>
          <a:bodyPr/>
          <a:lstStyle/>
          <a:p>
            <a:pPr lvl="0"/>
            <a:r>
              <a:rPr lang="nl-NL"/>
              <a:t>Discriminatie op basis van leeftijd</a:t>
            </a:r>
          </a:p>
        </p:txBody>
      </p:sp>
      <p:sp>
        <p:nvSpPr>
          <p:cNvPr id="4" name="Tijdelijke aanduiding voor tekst 2"/>
          <p:cNvSpPr txBox="1">
            <a:spLocks noGrp="1"/>
          </p:cNvSpPr>
          <p:nvPr>
            <p:ph type="body" idx="4294967295"/>
          </p:nvPr>
        </p:nvSpPr>
        <p:spPr/>
        <p:txBody>
          <a:bodyPr/>
          <a:lstStyle/>
          <a:p>
            <a:pPr lvl="0">
              <a:lnSpc>
                <a:spcPct val="90000"/>
              </a:lnSpc>
            </a:pPr>
            <a:endParaRPr lang="nl-NL"/>
          </a:p>
          <a:p>
            <a:pPr lvl="0">
              <a:lnSpc>
                <a:spcPct val="90000"/>
              </a:lnSpc>
            </a:pPr>
            <a:endParaRPr lang="nl-NL"/>
          </a:p>
          <a:p>
            <a:pPr lvl="0">
              <a:lnSpc>
                <a:spcPct val="90000"/>
              </a:lnSpc>
            </a:pPr>
            <a:endParaRPr lang="nl-NL"/>
          </a:p>
          <a:p>
            <a:pPr lvl="0">
              <a:lnSpc>
                <a:spcPct val="90000"/>
              </a:lnSpc>
            </a:pPr>
            <a:endParaRPr lang="nl-NL"/>
          </a:p>
          <a:p>
            <a:pPr lvl="0">
              <a:lnSpc>
                <a:spcPct val="90000"/>
              </a:lnSpc>
            </a:pPr>
            <a:endParaRPr lang="nl-NL"/>
          </a:p>
          <a:p>
            <a:pPr lvl="0">
              <a:lnSpc>
                <a:spcPct val="90000"/>
              </a:lnSpc>
            </a:pPr>
            <a:endParaRPr lang="nl-NL"/>
          </a:p>
          <a:p>
            <a:pPr lvl="0">
              <a:lnSpc>
                <a:spcPct val="90000"/>
              </a:lnSpc>
            </a:pPr>
            <a:r>
              <a:rPr lang="nl-NL"/>
              <a:t>Algemene discriminatieverbod zal worden aangescherpt in wet- en regelgeving om te voorkomen dat er enige vorm van leeftijdsselectie zal worden gehanteerd bij ic-triage.</a:t>
            </a:r>
          </a:p>
          <a:p>
            <a:pPr lvl="0">
              <a:lnSpc>
                <a:spcPct val="90000"/>
              </a:lnSpc>
            </a:pPr>
            <a:r>
              <a:rPr lang="nl-NL"/>
              <a:t>Voorstel van KNMG en FMS</a:t>
            </a:r>
          </a:p>
        </p:txBody>
      </p:sp>
      <p:pic>
        <p:nvPicPr>
          <p:cNvPr id="5" name="Afbeelding 4"/>
          <p:cNvPicPr>
            <a:picLocks noChangeAspect="1"/>
          </p:cNvPicPr>
          <p:nvPr/>
        </p:nvPicPr>
        <p:blipFill>
          <a:blip r:embed="rId3"/>
          <a:stretch>
            <a:fillRect/>
          </a:stretch>
        </p:blipFill>
        <p:spPr>
          <a:xfrm>
            <a:off x="450003" y="1799996"/>
            <a:ext cx="6572249" cy="2676521"/>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Discriminatie op basis van geslacht</a:t>
            </a:r>
          </a:p>
        </p:txBody>
      </p:sp>
      <p:sp>
        <p:nvSpPr>
          <p:cNvPr id="3" name="Tijdelijke aanduiding voor inhoud 2"/>
          <p:cNvSpPr txBox="1">
            <a:spLocks noGrp="1"/>
          </p:cNvSpPr>
          <p:nvPr>
            <p:ph idx="1"/>
          </p:nvPr>
        </p:nvSpPr>
        <p:spPr/>
        <p:txBody>
          <a:bodyPr/>
          <a:lstStyle/>
          <a:p>
            <a:pPr lvl="0"/>
            <a:r>
              <a:rPr lang="nl-NL"/>
              <a:t>70% vrouw bij geneeskunde</a:t>
            </a:r>
          </a:p>
          <a:p>
            <a:pPr lvl="0"/>
            <a:r>
              <a:rPr lang="nl-NL"/>
              <a:t>20% van hoogleraren maar vrouw</a:t>
            </a:r>
          </a:p>
          <a:p>
            <a:pPr lvl="0"/>
            <a:r>
              <a:rPr lang="nl-NL"/>
              <a:t>Mannen gediscrimineerd op </a:t>
            </a:r>
          </a:p>
          <a:p>
            <a:pPr lvl="0"/>
            <a:r>
              <a:rPr lang="nl-NL"/>
              <a:t>werkvloer </a:t>
            </a:r>
          </a:p>
        </p:txBody>
      </p:sp>
      <p:pic>
        <p:nvPicPr>
          <p:cNvPr id="4" name="Afbeelding 3"/>
          <p:cNvPicPr>
            <a:picLocks noChangeAspect="1"/>
          </p:cNvPicPr>
          <p:nvPr/>
        </p:nvPicPr>
        <p:blipFill>
          <a:blip r:embed="rId2"/>
          <a:stretch>
            <a:fillRect/>
          </a:stretch>
        </p:blipFill>
        <p:spPr>
          <a:xfrm>
            <a:off x="6231169" y="1604223"/>
            <a:ext cx="3488829" cy="4546378"/>
          </a:xfrm>
          <a:prstGeom prst="rect">
            <a:avLst/>
          </a:prstGeom>
          <a:noFill/>
          <a:ln cap="flat">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jdelijke aanduiding voor dianummer 3"/>
          <p:cNvSpPr txBox="1"/>
          <p:nvPr/>
        </p:nvSpPr>
        <p:spPr>
          <a:xfrm>
            <a:off x="179999" y="6839995"/>
            <a:ext cx="539998" cy="539998"/>
          </a:xfrm>
          <a:prstGeom prst="rect">
            <a:avLst/>
          </a:prstGeom>
          <a:solidFill>
            <a:srgbClr val="E74C3C"/>
          </a:solidFill>
          <a:ln cap="flat">
            <a:noFill/>
          </a:ln>
        </p:spPr>
        <p:txBody>
          <a:bodyPr vert="horz" wrap="square" lIns="0" tIns="0" rIns="0" bIns="0" anchor="ctr" anchorCtr="1" compatLnSpc="1">
            <a:noAutofit/>
          </a:bodyPr>
          <a:lstStyle/>
          <a:p>
            <a:pPr marL="0" marR="0" lvl="0" indent="0" algn="ct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571F8F1-221F-4789-9EF3-513D201B4BE9}" type="slidenum">
              <a:t>7</a:t>
            </a:fld>
            <a:endParaRPr lang="nl-NL" sz="1800" b="1" i="0" u="none" strike="noStrike" kern="1200" cap="none" spc="0" baseline="0">
              <a:solidFill>
                <a:srgbClr val="FFFFFF"/>
              </a:solidFill>
              <a:uFillTx/>
              <a:latin typeface="Source Sans Pro Black" pitchFamily="34"/>
              <a:ea typeface="Segoe UI" pitchFamily="2"/>
              <a:cs typeface="Tahoma" pitchFamily="2"/>
            </a:endParaRPr>
          </a:p>
        </p:txBody>
      </p:sp>
      <p:sp>
        <p:nvSpPr>
          <p:cNvPr id="3" name="Titel 1"/>
          <p:cNvSpPr txBox="1">
            <a:spLocks noGrp="1"/>
          </p:cNvSpPr>
          <p:nvPr>
            <p:ph type="title" idx="4294967295"/>
          </p:nvPr>
        </p:nvSpPr>
        <p:spPr/>
        <p:txBody>
          <a:bodyPr/>
          <a:lstStyle/>
          <a:p>
            <a:pPr lvl="0"/>
            <a:r>
              <a:rPr lang="nl-NL">
                <a:cs typeface="Tahoma" pitchFamily="2"/>
              </a:rPr>
              <a:t>Stellingen </a:t>
            </a:r>
          </a:p>
        </p:txBody>
      </p:sp>
      <p:sp>
        <p:nvSpPr>
          <p:cNvPr id="4" name="Tijdelijke aanduiding voor tekst 2"/>
          <p:cNvSpPr txBox="1">
            <a:spLocks noGrp="1"/>
          </p:cNvSpPr>
          <p:nvPr>
            <p:ph type="body" idx="4294967295"/>
          </p:nvPr>
        </p:nvSpPr>
        <p:spPr/>
        <p:txBody>
          <a:bodyPr/>
          <a:lstStyle/>
          <a:p>
            <a:pPr lvl="0"/>
            <a:r>
              <a:rPr lang="nl-NL">
                <a:cs typeface="Tahoma" pitchFamily="2"/>
              </a:rPr>
              <a:t>Wie heeft zich wel eens gediscrimineerd gevoeld tijdens het werk?</a:t>
            </a:r>
          </a:p>
          <a:p>
            <a:pPr lvl="0"/>
            <a:r>
              <a:rPr lang="nl-NL">
                <a:cs typeface="Tahoma" pitchFamily="2"/>
              </a:rPr>
              <a:t>En wie heeft er het gevoel wel eens mensen te discrimineren tijdens werk?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Stellingen</a:t>
            </a:r>
          </a:p>
        </p:txBody>
      </p:sp>
      <p:sp>
        <p:nvSpPr>
          <p:cNvPr id="3" name="Tijdelijke aanduiding voor inhoud 2"/>
          <p:cNvSpPr txBox="1">
            <a:spLocks noGrp="1"/>
          </p:cNvSpPr>
          <p:nvPr>
            <p:ph idx="1"/>
          </p:nvPr>
        </p:nvSpPr>
        <p:spPr/>
        <p:txBody>
          <a:bodyPr/>
          <a:lstStyle/>
          <a:p>
            <a:pPr lvl="0"/>
            <a:r>
              <a:rPr lang="nl-NL">
                <a:cs typeface="Tahoma" pitchFamily="2"/>
              </a:rPr>
              <a:t>Is er te weinig diversiteit onder artsen en met name onder huisartsen en specialisten?</a:t>
            </a:r>
          </a:p>
          <a:p>
            <a:pPr lvl="0"/>
            <a:r>
              <a:rPr lang="nl-NL">
                <a:cs typeface="Tahoma" pitchFamily="2"/>
              </a:rPr>
              <a:t>Is er sprake van white bias in onze studieboeken en zou dit aangepast moeten worden?</a:t>
            </a:r>
          </a:p>
          <a:p>
            <a:pPr lvl="0"/>
            <a:r>
              <a:rPr lang="nl-NL">
                <a:cs typeface="Tahoma" pitchFamily="2"/>
              </a:rPr>
              <a:t>Mag er positief gediscrimineerd worden versus mannen en mensen met een migratieachtergrond tijdens sollicitaties?</a:t>
            </a:r>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l-NL"/>
              <a:t>Stelling leeftijd</a:t>
            </a:r>
          </a:p>
        </p:txBody>
      </p:sp>
      <p:sp>
        <p:nvSpPr>
          <p:cNvPr id="3" name="Tijdelijke aanduiding voor inhoud 2"/>
          <p:cNvSpPr txBox="1">
            <a:spLocks noGrp="1"/>
          </p:cNvSpPr>
          <p:nvPr>
            <p:ph idx="1"/>
          </p:nvPr>
        </p:nvSpPr>
        <p:spPr/>
        <p:txBody>
          <a:bodyPr/>
          <a:lstStyle/>
          <a:p>
            <a:pPr lvl="0"/>
            <a:r>
              <a:rPr lang="nl-NL"/>
              <a:t>Is op leeftijd selecteren tijdens een crisis geoorloofd?</a:t>
            </a:r>
          </a:p>
          <a:p>
            <a:pPr lvl="0"/>
            <a:endParaRPr lang="nl-NL"/>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Alizarin">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lizarin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TotalTime>
  <Words>370</Words>
  <Application>Microsoft Office PowerPoint</Application>
  <PresentationFormat>Breedbeeld</PresentationFormat>
  <Paragraphs>71</Paragraphs>
  <Slides>10</Slides>
  <Notes>6</Notes>
  <HiddenSlides>0</HiddenSlides>
  <MMClips>0</MMClips>
  <ScaleCrop>false</ScaleCrop>
  <HeadingPairs>
    <vt:vector size="6" baseType="variant">
      <vt:variant>
        <vt:lpstr>Gebruikte lettertypen</vt:lpstr>
      </vt:variant>
      <vt:variant>
        <vt:i4>8</vt:i4>
      </vt:variant>
      <vt:variant>
        <vt:lpstr>Thema</vt:lpstr>
      </vt:variant>
      <vt:variant>
        <vt:i4>2</vt:i4>
      </vt:variant>
      <vt:variant>
        <vt:lpstr>Diatitels</vt:lpstr>
      </vt:variant>
      <vt:variant>
        <vt:i4>10</vt:i4>
      </vt:variant>
    </vt:vector>
  </HeadingPairs>
  <TitlesOfParts>
    <vt:vector size="20" baseType="lpstr">
      <vt:lpstr>Arial</vt:lpstr>
      <vt:lpstr>Calibri</vt:lpstr>
      <vt:lpstr>Segoe UI</vt:lpstr>
      <vt:lpstr>Source Sans Pro</vt:lpstr>
      <vt:lpstr>Source Sans Pro Black</vt:lpstr>
      <vt:lpstr>Source Sans Pro Light</vt:lpstr>
      <vt:lpstr>Source Sans Pro Semibold</vt:lpstr>
      <vt:lpstr>Tahoma</vt:lpstr>
      <vt:lpstr>Alizarin</vt:lpstr>
      <vt:lpstr>Alizarin0</vt:lpstr>
      <vt:lpstr>Discriminatie binnen de medische wereld</vt:lpstr>
      <vt:lpstr>Discriminatie op basis van afkomst</vt:lpstr>
      <vt:lpstr>Discriminatie bij opleiding</vt:lpstr>
      <vt:lpstr>PowerPoint-presentatie</vt:lpstr>
      <vt:lpstr>Discriminatie op basis van leeftijd</vt:lpstr>
      <vt:lpstr>Discriminatie op basis van geslacht</vt:lpstr>
      <vt:lpstr>Stellingen </vt:lpstr>
      <vt:lpstr>Stellingen</vt:lpstr>
      <vt:lpstr>Stelling leeftijd</vt:lpstr>
      <vt:lpstr>Bronnen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Alizarin</dc:title>
  <dc:creator>Quirine Huygen</dc:creator>
  <cp:lastModifiedBy>Stephan Bontekoe</cp:lastModifiedBy>
  <cp:revision>7</cp:revision>
  <dcterms:created xsi:type="dcterms:W3CDTF">2020-07-20T09:57:14Z</dcterms:created>
  <dcterms:modified xsi:type="dcterms:W3CDTF">2020-07-28T09:22:01Z</dcterms:modified>
</cp:coreProperties>
</file>