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  <p:sldMasterId id="2147483745" r:id="rId2"/>
  </p:sldMasterIdLst>
  <p:notesMasterIdLst>
    <p:notesMasterId r:id="rId15"/>
  </p:notesMasterIdLst>
  <p:sldIdLst>
    <p:sldId id="256" r:id="rId3"/>
    <p:sldId id="257" r:id="rId4"/>
    <p:sldId id="265" r:id="rId5"/>
    <p:sldId id="258" r:id="rId6"/>
    <p:sldId id="262" r:id="rId7"/>
    <p:sldId id="266" r:id="rId8"/>
    <p:sldId id="264" r:id="rId9"/>
    <p:sldId id="271" r:id="rId10"/>
    <p:sldId id="267" r:id="rId11"/>
    <p:sldId id="268" r:id="rId12"/>
    <p:sldId id="27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 boeke" initials="jb" lastIdx="16" clrIdx="0">
    <p:extLst>
      <p:ext uri="{19B8F6BF-5375-455C-9EA6-DF929625EA0E}">
        <p15:presenceInfo xmlns:p15="http://schemas.microsoft.com/office/powerpoint/2012/main" userId="84dbd2f40993b80e" providerId="Windows Live"/>
      </p:ext>
    </p:extLst>
  </p:cmAuthor>
  <p:cmAuthor id="2" name="Lishia Oei" initials="LO" lastIdx="11" clrIdx="1">
    <p:extLst>
      <p:ext uri="{19B8F6BF-5375-455C-9EA6-DF929625EA0E}">
        <p15:presenceInfo xmlns:p15="http://schemas.microsoft.com/office/powerpoint/2012/main" userId="208ca5f9855f9c3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EBF97E-8D8E-4D28-998B-C5B1305AC3F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BC157F5-39ED-4A25-B127-ED930F8C4555}">
      <dgm:prSet phldrT="[Tekst]" custT="1"/>
      <dgm:spPr/>
      <dgm:t>
        <a:bodyPr/>
        <a:lstStyle/>
        <a:p>
          <a:r>
            <a:rPr lang="nl-NL" sz="3600" b="1" dirty="0">
              <a:latin typeface="Bookman Old Style" panose="02050604050505020204" pitchFamily="18" charset="0"/>
            </a:rPr>
            <a:t>Specifieke oorzaak</a:t>
          </a:r>
        </a:p>
      </dgm:t>
    </dgm:pt>
    <dgm:pt modelId="{8211A441-992F-43DC-A5BA-3FD54C8EE059}" type="parTrans" cxnId="{BFD6E951-FF44-4177-A263-451E4B2BAA31}">
      <dgm:prSet/>
      <dgm:spPr/>
      <dgm:t>
        <a:bodyPr/>
        <a:lstStyle/>
        <a:p>
          <a:endParaRPr lang="nl-NL"/>
        </a:p>
      </dgm:t>
    </dgm:pt>
    <dgm:pt modelId="{DA0F36A6-6A56-4631-9889-006E145760D4}" type="sibTrans" cxnId="{BFD6E951-FF44-4177-A263-451E4B2BAA31}">
      <dgm:prSet/>
      <dgm:spPr/>
      <dgm:t>
        <a:bodyPr/>
        <a:lstStyle/>
        <a:p>
          <a:endParaRPr lang="nl-NL"/>
        </a:p>
      </dgm:t>
    </dgm:pt>
    <dgm:pt modelId="{ED0A9B28-F9D6-417E-8E87-7F0B86DEC06F}">
      <dgm:prSet phldrT="[Tekst]" custT="1"/>
      <dgm:spPr/>
      <dgm:t>
        <a:bodyPr/>
        <a:lstStyle/>
        <a:p>
          <a:r>
            <a:rPr lang="nl-NL" sz="3200" b="1" dirty="0">
              <a:latin typeface="Bookman Old Style" panose="02050604050505020204" pitchFamily="18" charset="0"/>
            </a:rPr>
            <a:t>Behandel oorzaak</a:t>
          </a:r>
          <a:r>
            <a:rPr lang="nl-NL" sz="3200" dirty="0">
              <a:latin typeface="Bookman Old Style" panose="02050604050505020204" pitchFamily="18" charset="0"/>
            </a:rPr>
            <a:t> </a:t>
          </a:r>
          <a:r>
            <a:rPr lang="nl-NL" sz="2800" dirty="0">
              <a:latin typeface="Bookman Old Style" panose="02050604050505020204" pitchFamily="18" charset="0"/>
            </a:rPr>
            <a:t>(candida, </a:t>
          </a:r>
          <a:r>
            <a:rPr lang="nl-NL" sz="2800" dirty="0" err="1">
              <a:latin typeface="Bookman Old Style" panose="02050604050505020204" pitchFamily="18" charset="0"/>
            </a:rPr>
            <a:t>lichen</a:t>
          </a:r>
          <a:r>
            <a:rPr lang="nl-NL" sz="2800" dirty="0">
              <a:latin typeface="Bookman Old Style" panose="02050604050505020204" pitchFamily="18" charset="0"/>
            </a:rPr>
            <a:t> sclerosus </a:t>
          </a:r>
          <a:r>
            <a:rPr lang="nl-NL" sz="2800" dirty="0" err="1">
              <a:latin typeface="Bookman Old Style" panose="02050604050505020204" pitchFamily="18" charset="0"/>
            </a:rPr>
            <a:t>etc</a:t>
          </a:r>
          <a:r>
            <a:rPr lang="nl-NL" sz="2800" dirty="0">
              <a:latin typeface="Bookman Old Style" panose="02050604050505020204" pitchFamily="18" charset="0"/>
            </a:rPr>
            <a:t>)</a:t>
          </a:r>
        </a:p>
      </dgm:t>
    </dgm:pt>
    <dgm:pt modelId="{A0044CF6-73C5-48A1-8121-EF7B01B46D33}" type="parTrans" cxnId="{B0603895-7F7B-4C6F-ACEB-A40DFD725CE2}">
      <dgm:prSet/>
      <dgm:spPr/>
      <dgm:t>
        <a:bodyPr/>
        <a:lstStyle/>
        <a:p>
          <a:endParaRPr lang="nl-NL"/>
        </a:p>
      </dgm:t>
    </dgm:pt>
    <dgm:pt modelId="{D410D9A2-815B-404E-A43F-81639A2569D1}" type="sibTrans" cxnId="{B0603895-7F7B-4C6F-ACEB-A40DFD725CE2}">
      <dgm:prSet/>
      <dgm:spPr/>
      <dgm:t>
        <a:bodyPr/>
        <a:lstStyle/>
        <a:p>
          <a:endParaRPr lang="nl-NL"/>
        </a:p>
      </dgm:t>
    </dgm:pt>
    <dgm:pt modelId="{C08B7DC3-63A4-427F-8CCB-9E94CBC5E34B}" type="pres">
      <dgm:prSet presAssocID="{8AEBF97E-8D8E-4D28-998B-C5B1305AC3FB}" presName="Name0" presStyleCnt="0">
        <dgm:presLayoutVars>
          <dgm:dir/>
          <dgm:resizeHandles val="exact"/>
        </dgm:presLayoutVars>
      </dgm:prSet>
      <dgm:spPr/>
    </dgm:pt>
    <dgm:pt modelId="{14F02D1D-D22F-4EC4-AD3A-6A88D943784F}" type="pres">
      <dgm:prSet presAssocID="{7BC157F5-39ED-4A25-B127-ED930F8C4555}" presName="node" presStyleLbl="node1" presStyleIdx="0" presStyleCnt="2" custLinFactNeighborX="5822" custLinFactNeighborY="38464">
        <dgm:presLayoutVars>
          <dgm:bulletEnabled val="1"/>
        </dgm:presLayoutVars>
      </dgm:prSet>
      <dgm:spPr/>
    </dgm:pt>
    <dgm:pt modelId="{30F51FFC-800F-4589-90F9-93EAC764C326}" type="pres">
      <dgm:prSet presAssocID="{DA0F36A6-6A56-4631-9889-006E145760D4}" presName="sibTrans" presStyleLbl="sibTrans2D1" presStyleIdx="0" presStyleCnt="1"/>
      <dgm:spPr/>
    </dgm:pt>
    <dgm:pt modelId="{1BDD3C0C-BCEE-471D-B988-46B4102F371A}" type="pres">
      <dgm:prSet presAssocID="{DA0F36A6-6A56-4631-9889-006E145760D4}" presName="connectorText" presStyleLbl="sibTrans2D1" presStyleIdx="0" presStyleCnt="1"/>
      <dgm:spPr/>
    </dgm:pt>
    <dgm:pt modelId="{787D6A76-750F-4002-88F1-00DCD6BD767D}" type="pres">
      <dgm:prSet presAssocID="{ED0A9B28-F9D6-417E-8E87-7F0B86DEC06F}" presName="node" presStyleLbl="node1" presStyleIdx="1" presStyleCnt="2" custLinFactNeighborX="105" custLinFactNeighborY="38464">
        <dgm:presLayoutVars>
          <dgm:bulletEnabled val="1"/>
        </dgm:presLayoutVars>
      </dgm:prSet>
      <dgm:spPr/>
    </dgm:pt>
  </dgm:ptLst>
  <dgm:cxnLst>
    <dgm:cxn modelId="{D677FF1D-183C-439A-850D-8348395A7F1A}" type="presOf" srcId="{DA0F36A6-6A56-4631-9889-006E145760D4}" destId="{30F51FFC-800F-4589-90F9-93EAC764C326}" srcOrd="0" destOrd="0" presId="urn:microsoft.com/office/officeart/2005/8/layout/process1"/>
    <dgm:cxn modelId="{946AB63A-E595-4598-B349-54636818441B}" type="presOf" srcId="{7BC157F5-39ED-4A25-B127-ED930F8C4555}" destId="{14F02D1D-D22F-4EC4-AD3A-6A88D943784F}" srcOrd="0" destOrd="0" presId="urn:microsoft.com/office/officeart/2005/8/layout/process1"/>
    <dgm:cxn modelId="{BFD6E951-FF44-4177-A263-451E4B2BAA31}" srcId="{8AEBF97E-8D8E-4D28-998B-C5B1305AC3FB}" destId="{7BC157F5-39ED-4A25-B127-ED930F8C4555}" srcOrd="0" destOrd="0" parTransId="{8211A441-992F-43DC-A5BA-3FD54C8EE059}" sibTransId="{DA0F36A6-6A56-4631-9889-006E145760D4}"/>
    <dgm:cxn modelId="{7AA61495-5C79-43F7-AC40-533ED070FC54}" type="presOf" srcId="{DA0F36A6-6A56-4631-9889-006E145760D4}" destId="{1BDD3C0C-BCEE-471D-B988-46B4102F371A}" srcOrd="1" destOrd="0" presId="urn:microsoft.com/office/officeart/2005/8/layout/process1"/>
    <dgm:cxn modelId="{B0603895-7F7B-4C6F-ACEB-A40DFD725CE2}" srcId="{8AEBF97E-8D8E-4D28-998B-C5B1305AC3FB}" destId="{ED0A9B28-F9D6-417E-8E87-7F0B86DEC06F}" srcOrd="1" destOrd="0" parTransId="{A0044CF6-73C5-48A1-8121-EF7B01B46D33}" sibTransId="{D410D9A2-815B-404E-A43F-81639A2569D1}"/>
    <dgm:cxn modelId="{F888159B-7A93-4E8F-B825-C5D8AAC3C4D0}" type="presOf" srcId="{8AEBF97E-8D8E-4D28-998B-C5B1305AC3FB}" destId="{C08B7DC3-63A4-427F-8CCB-9E94CBC5E34B}" srcOrd="0" destOrd="0" presId="urn:microsoft.com/office/officeart/2005/8/layout/process1"/>
    <dgm:cxn modelId="{B9CA44F0-08F2-44D9-AF16-B78DE2F1499B}" type="presOf" srcId="{ED0A9B28-F9D6-417E-8E87-7F0B86DEC06F}" destId="{787D6A76-750F-4002-88F1-00DCD6BD767D}" srcOrd="0" destOrd="0" presId="urn:microsoft.com/office/officeart/2005/8/layout/process1"/>
    <dgm:cxn modelId="{C7DECB06-F9B9-4F9E-B6CA-C379EBB55A6A}" type="presParOf" srcId="{C08B7DC3-63A4-427F-8CCB-9E94CBC5E34B}" destId="{14F02D1D-D22F-4EC4-AD3A-6A88D943784F}" srcOrd="0" destOrd="0" presId="urn:microsoft.com/office/officeart/2005/8/layout/process1"/>
    <dgm:cxn modelId="{2BEF72B9-4274-4145-9048-BBBF8D53E5EC}" type="presParOf" srcId="{C08B7DC3-63A4-427F-8CCB-9E94CBC5E34B}" destId="{30F51FFC-800F-4589-90F9-93EAC764C326}" srcOrd="1" destOrd="0" presId="urn:microsoft.com/office/officeart/2005/8/layout/process1"/>
    <dgm:cxn modelId="{D0A4AA67-C2E1-417B-9F8F-5AAD01A0214E}" type="presParOf" srcId="{30F51FFC-800F-4589-90F9-93EAC764C326}" destId="{1BDD3C0C-BCEE-471D-B988-46B4102F371A}" srcOrd="0" destOrd="0" presId="urn:microsoft.com/office/officeart/2005/8/layout/process1"/>
    <dgm:cxn modelId="{246A39B2-194C-4A52-A29E-F1F04BA3B534}" type="presParOf" srcId="{C08B7DC3-63A4-427F-8CCB-9E94CBC5E34B}" destId="{787D6A76-750F-4002-88F1-00DCD6BD767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5A0CD7-5139-4CA1-AEC3-EE05BE113CE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DB00481-7935-45F7-A75E-DEF546ECC580}">
      <dgm:prSet phldrT="[Tekst]" custT="1"/>
      <dgm:spPr/>
      <dgm:t>
        <a:bodyPr/>
        <a:lstStyle/>
        <a:p>
          <a:r>
            <a:rPr lang="nl-NL" sz="3600" b="1" dirty="0">
              <a:latin typeface="Bookman Old Style" panose="02050604050505020204" pitchFamily="18" charset="0"/>
            </a:rPr>
            <a:t>PVD</a:t>
          </a:r>
        </a:p>
      </dgm:t>
    </dgm:pt>
    <dgm:pt modelId="{1BAEAA42-6B96-4C16-9314-78810DCC775D}" type="parTrans" cxnId="{AE61402B-1E5F-4DBB-986A-D6FAA1EF7CBB}">
      <dgm:prSet/>
      <dgm:spPr/>
      <dgm:t>
        <a:bodyPr/>
        <a:lstStyle/>
        <a:p>
          <a:endParaRPr lang="nl-NL"/>
        </a:p>
      </dgm:t>
    </dgm:pt>
    <dgm:pt modelId="{17D66748-BAC2-4F90-8AE9-584E449640BE}" type="sibTrans" cxnId="{AE61402B-1E5F-4DBB-986A-D6FAA1EF7CBB}">
      <dgm:prSet/>
      <dgm:spPr/>
      <dgm:t>
        <a:bodyPr/>
        <a:lstStyle/>
        <a:p>
          <a:endParaRPr lang="nl-NL"/>
        </a:p>
      </dgm:t>
    </dgm:pt>
    <dgm:pt modelId="{D18B55F0-09B0-4AA5-A80D-6A7C5BEF79BF}">
      <dgm:prSet phldrT="[Tekst]" custT="1"/>
      <dgm:spPr/>
      <dgm:t>
        <a:bodyPr/>
        <a:lstStyle/>
        <a:p>
          <a:r>
            <a:rPr lang="nl-NL" sz="2000" b="1" dirty="0">
              <a:latin typeface="Bookman Old Style" panose="02050604050505020204" pitchFamily="18" charset="0"/>
            </a:rPr>
            <a:t>Educatie over pijn en vermijding</a:t>
          </a:r>
        </a:p>
        <a:p>
          <a:r>
            <a:rPr lang="nl-NL" sz="1000" dirty="0"/>
            <a:t>https://richtlijnen.nhg.org/standaarden/seksuele-klachten#volledige-tekst-paragraph-18597</a:t>
          </a:r>
        </a:p>
        <a:p>
          <a:endParaRPr lang="nl-NL" sz="700" dirty="0"/>
        </a:p>
      </dgm:t>
    </dgm:pt>
    <dgm:pt modelId="{E20AE4B6-7E35-4F96-A14B-5A7A6B1EF42C}" type="sibTrans" cxnId="{C37B543E-AD05-4704-A6D0-31B511C368D6}">
      <dgm:prSet/>
      <dgm:spPr/>
      <dgm:t>
        <a:bodyPr/>
        <a:lstStyle/>
        <a:p>
          <a:endParaRPr lang="nl-NL"/>
        </a:p>
      </dgm:t>
    </dgm:pt>
    <dgm:pt modelId="{6A1EB3DA-1465-4C0F-9E4D-986C00A7BD57}" type="parTrans" cxnId="{C37B543E-AD05-4704-A6D0-31B511C368D6}">
      <dgm:prSet/>
      <dgm:spPr/>
      <dgm:t>
        <a:bodyPr/>
        <a:lstStyle/>
        <a:p>
          <a:endParaRPr lang="nl-NL"/>
        </a:p>
      </dgm:t>
    </dgm:pt>
    <dgm:pt modelId="{AFD98861-65A5-4331-A86A-6FD31D9A78CC}">
      <dgm:prSet custT="1"/>
      <dgm:spPr/>
      <dgm:t>
        <a:bodyPr/>
        <a:lstStyle/>
        <a:p>
          <a:r>
            <a:rPr lang="nl-NL" sz="2000" b="1" dirty="0">
              <a:latin typeface="Bookman Old Style" panose="02050604050505020204" pitchFamily="18" charset="0"/>
            </a:rPr>
            <a:t>Pijn verbod</a:t>
          </a:r>
        </a:p>
        <a:p>
          <a:endParaRPr lang="nl-NL" sz="1400" b="1" dirty="0">
            <a:latin typeface="Bookman Old Style" panose="02050604050505020204" pitchFamily="18" charset="0"/>
          </a:endParaRPr>
        </a:p>
        <a:p>
          <a:r>
            <a:rPr lang="nl-NL" sz="1400" dirty="0">
              <a:latin typeface="Bookman Old Style" panose="02050604050505020204" pitchFamily="18" charset="0"/>
            </a:rPr>
            <a:t>https://media.thuisarts.nl/Pijn%20bij%20gemeenschap-HD.mp4</a:t>
          </a:r>
          <a:endParaRPr lang="nl-NL" sz="1400" b="1" dirty="0">
            <a:latin typeface="Bookman Old Style" panose="02050604050505020204" pitchFamily="18" charset="0"/>
          </a:endParaRPr>
        </a:p>
        <a:p>
          <a:endParaRPr lang="nl-NL" sz="1400" b="1" dirty="0">
            <a:latin typeface="Bookman Old Style" panose="02050604050505020204" pitchFamily="18" charset="0"/>
          </a:endParaRPr>
        </a:p>
      </dgm:t>
    </dgm:pt>
    <dgm:pt modelId="{39F84C73-3380-445D-891A-CE422BA559E8}" type="parTrans" cxnId="{178F12A0-1A40-4C49-AAED-5378F5AA160C}">
      <dgm:prSet/>
      <dgm:spPr/>
      <dgm:t>
        <a:bodyPr/>
        <a:lstStyle/>
        <a:p>
          <a:endParaRPr lang="nl-NL"/>
        </a:p>
      </dgm:t>
    </dgm:pt>
    <dgm:pt modelId="{7503B3F6-7C66-416F-BA1C-864F1E670DFA}" type="sibTrans" cxnId="{178F12A0-1A40-4C49-AAED-5378F5AA160C}">
      <dgm:prSet/>
      <dgm:spPr/>
      <dgm:t>
        <a:bodyPr/>
        <a:lstStyle/>
        <a:p>
          <a:endParaRPr lang="nl-NL"/>
        </a:p>
      </dgm:t>
    </dgm:pt>
    <dgm:pt modelId="{D61A75F7-7937-437D-9853-C719E0718962}" type="pres">
      <dgm:prSet presAssocID="{5E5A0CD7-5139-4CA1-AEC3-EE05BE113CE7}" presName="Name0" presStyleCnt="0">
        <dgm:presLayoutVars>
          <dgm:dir/>
          <dgm:resizeHandles val="exact"/>
        </dgm:presLayoutVars>
      </dgm:prSet>
      <dgm:spPr/>
    </dgm:pt>
    <dgm:pt modelId="{03374E48-4ABC-4880-BB5C-8E7A6EAB0E23}" type="pres">
      <dgm:prSet presAssocID="{BDB00481-7935-45F7-A75E-DEF546ECC580}" presName="node" presStyleLbl="node1" presStyleIdx="0" presStyleCnt="3" custLinFactNeighborX="28865" custLinFactNeighborY="4606">
        <dgm:presLayoutVars>
          <dgm:bulletEnabled val="1"/>
        </dgm:presLayoutVars>
      </dgm:prSet>
      <dgm:spPr/>
    </dgm:pt>
    <dgm:pt modelId="{CD3B4061-5C9B-4F53-A20C-0BBA24218D5D}" type="pres">
      <dgm:prSet presAssocID="{17D66748-BAC2-4F90-8AE9-584E449640BE}" presName="sibTrans" presStyleLbl="sibTrans2D1" presStyleIdx="0" presStyleCnt="2" custAng="21064563" custScaleX="216835" custScaleY="148821" custLinFactNeighborX="-22883" custLinFactNeighborY="-38416"/>
      <dgm:spPr/>
    </dgm:pt>
    <dgm:pt modelId="{E8F39D9E-75D9-4B62-BABD-CC5E149EB4A7}" type="pres">
      <dgm:prSet presAssocID="{17D66748-BAC2-4F90-8AE9-584E449640BE}" presName="connectorText" presStyleLbl="sibTrans2D1" presStyleIdx="0" presStyleCnt="2"/>
      <dgm:spPr/>
    </dgm:pt>
    <dgm:pt modelId="{EC62C1E9-2528-4540-AF84-F990ADB98169}" type="pres">
      <dgm:prSet presAssocID="{D18B55F0-09B0-4AA5-A80D-6A7C5BEF79BF}" presName="node" presStyleLbl="node1" presStyleIdx="1" presStyleCnt="3" custLinFactNeighborX="-99" custLinFactNeighborY="-71647">
        <dgm:presLayoutVars>
          <dgm:bulletEnabled val="1"/>
        </dgm:presLayoutVars>
      </dgm:prSet>
      <dgm:spPr/>
    </dgm:pt>
    <dgm:pt modelId="{0B4AE4FE-ED9D-4A23-A830-0B65F162A7D6}" type="pres">
      <dgm:prSet presAssocID="{E20AE4B6-7E35-4F96-A14B-5A7A6B1EF42C}" presName="sibTrans" presStyleLbl="sibTrans2D1" presStyleIdx="1" presStyleCnt="2" custAng="17626631" custScaleX="323459" custScaleY="147259" custLinFactX="-208736" custLinFactY="68762" custLinFactNeighborX="-300000" custLinFactNeighborY="100000"/>
      <dgm:spPr/>
    </dgm:pt>
    <dgm:pt modelId="{5C41C927-BA67-465F-8B79-92CD229F0156}" type="pres">
      <dgm:prSet presAssocID="{E20AE4B6-7E35-4F96-A14B-5A7A6B1EF42C}" presName="connectorText" presStyleLbl="sibTrans2D1" presStyleIdx="1" presStyleCnt="2"/>
      <dgm:spPr/>
    </dgm:pt>
    <dgm:pt modelId="{A7F7CE57-8E11-4E66-A151-BA534D8E3774}" type="pres">
      <dgm:prSet presAssocID="{AFD98861-65A5-4331-A86A-6FD31D9A78CC}" presName="node" presStyleLbl="node1" presStyleIdx="2" presStyleCnt="3" custLinFactX="-115807" custLinFactNeighborX="-200000" custLinFactNeighborY="60900">
        <dgm:presLayoutVars>
          <dgm:bulletEnabled val="1"/>
        </dgm:presLayoutVars>
      </dgm:prSet>
      <dgm:spPr/>
    </dgm:pt>
  </dgm:ptLst>
  <dgm:cxnLst>
    <dgm:cxn modelId="{91642F0C-1F22-4242-9B5D-445F383D458D}" type="presOf" srcId="{5E5A0CD7-5139-4CA1-AEC3-EE05BE113CE7}" destId="{D61A75F7-7937-437D-9853-C719E0718962}" srcOrd="0" destOrd="0" presId="urn:microsoft.com/office/officeart/2005/8/layout/process1"/>
    <dgm:cxn modelId="{A52CB51E-5E00-44BC-8FFC-3639ED3CD782}" type="presOf" srcId="{17D66748-BAC2-4F90-8AE9-584E449640BE}" destId="{E8F39D9E-75D9-4B62-BABD-CC5E149EB4A7}" srcOrd="1" destOrd="0" presId="urn:microsoft.com/office/officeart/2005/8/layout/process1"/>
    <dgm:cxn modelId="{AE61402B-1E5F-4DBB-986A-D6FAA1EF7CBB}" srcId="{5E5A0CD7-5139-4CA1-AEC3-EE05BE113CE7}" destId="{BDB00481-7935-45F7-A75E-DEF546ECC580}" srcOrd="0" destOrd="0" parTransId="{1BAEAA42-6B96-4C16-9314-78810DCC775D}" sibTransId="{17D66748-BAC2-4F90-8AE9-584E449640BE}"/>
    <dgm:cxn modelId="{E1A28132-418D-4042-A514-9E7B8C96B174}" type="presOf" srcId="{AFD98861-65A5-4331-A86A-6FD31D9A78CC}" destId="{A7F7CE57-8E11-4E66-A151-BA534D8E3774}" srcOrd="0" destOrd="0" presId="urn:microsoft.com/office/officeart/2005/8/layout/process1"/>
    <dgm:cxn modelId="{C37B543E-AD05-4704-A6D0-31B511C368D6}" srcId="{5E5A0CD7-5139-4CA1-AEC3-EE05BE113CE7}" destId="{D18B55F0-09B0-4AA5-A80D-6A7C5BEF79BF}" srcOrd="1" destOrd="0" parTransId="{6A1EB3DA-1465-4C0F-9E4D-986C00A7BD57}" sibTransId="{E20AE4B6-7E35-4F96-A14B-5A7A6B1EF42C}"/>
    <dgm:cxn modelId="{A8572942-256B-45A5-B5E1-E7B7D057E053}" type="presOf" srcId="{17D66748-BAC2-4F90-8AE9-584E449640BE}" destId="{CD3B4061-5C9B-4F53-A20C-0BBA24218D5D}" srcOrd="0" destOrd="0" presId="urn:microsoft.com/office/officeart/2005/8/layout/process1"/>
    <dgm:cxn modelId="{4C060C67-2CB3-478F-A47F-61FCAC5689AB}" type="presOf" srcId="{E20AE4B6-7E35-4F96-A14B-5A7A6B1EF42C}" destId="{0B4AE4FE-ED9D-4A23-A830-0B65F162A7D6}" srcOrd="0" destOrd="0" presId="urn:microsoft.com/office/officeart/2005/8/layout/process1"/>
    <dgm:cxn modelId="{02BCAA71-1B52-4B13-B66C-3246A32E187B}" type="presOf" srcId="{BDB00481-7935-45F7-A75E-DEF546ECC580}" destId="{03374E48-4ABC-4880-BB5C-8E7A6EAB0E23}" srcOrd="0" destOrd="0" presId="urn:microsoft.com/office/officeart/2005/8/layout/process1"/>
    <dgm:cxn modelId="{178F12A0-1A40-4C49-AAED-5378F5AA160C}" srcId="{5E5A0CD7-5139-4CA1-AEC3-EE05BE113CE7}" destId="{AFD98861-65A5-4331-A86A-6FD31D9A78CC}" srcOrd="2" destOrd="0" parTransId="{39F84C73-3380-445D-891A-CE422BA559E8}" sibTransId="{7503B3F6-7C66-416F-BA1C-864F1E670DFA}"/>
    <dgm:cxn modelId="{47F90DFC-AB49-420D-9EEE-83F4D21DD01C}" type="presOf" srcId="{D18B55F0-09B0-4AA5-A80D-6A7C5BEF79BF}" destId="{EC62C1E9-2528-4540-AF84-F990ADB98169}" srcOrd="0" destOrd="0" presId="urn:microsoft.com/office/officeart/2005/8/layout/process1"/>
    <dgm:cxn modelId="{5E3A5BFD-CFDF-4ED4-B7BA-DB820C06C686}" type="presOf" srcId="{E20AE4B6-7E35-4F96-A14B-5A7A6B1EF42C}" destId="{5C41C927-BA67-465F-8B79-92CD229F0156}" srcOrd="1" destOrd="0" presId="urn:microsoft.com/office/officeart/2005/8/layout/process1"/>
    <dgm:cxn modelId="{613DA711-9DE6-46CE-BBC7-CEAC41FAAD35}" type="presParOf" srcId="{D61A75F7-7937-437D-9853-C719E0718962}" destId="{03374E48-4ABC-4880-BB5C-8E7A6EAB0E23}" srcOrd="0" destOrd="0" presId="urn:microsoft.com/office/officeart/2005/8/layout/process1"/>
    <dgm:cxn modelId="{69F23099-430D-46DF-9633-DEE6AB34BFCF}" type="presParOf" srcId="{D61A75F7-7937-437D-9853-C719E0718962}" destId="{CD3B4061-5C9B-4F53-A20C-0BBA24218D5D}" srcOrd="1" destOrd="0" presId="urn:microsoft.com/office/officeart/2005/8/layout/process1"/>
    <dgm:cxn modelId="{523F1F9D-121B-4498-A19C-85DEE5588A25}" type="presParOf" srcId="{CD3B4061-5C9B-4F53-A20C-0BBA24218D5D}" destId="{E8F39D9E-75D9-4B62-BABD-CC5E149EB4A7}" srcOrd="0" destOrd="0" presId="urn:microsoft.com/office/officeart/2005/8/layout/process1"/>
    <dgm:cxn modelId="{6D9C574D-9360-4645-83EC-AECFA3CDAF69}" type="presParOf" srcId="{D61A75F7-7937-437D-9853-C719E0718962}" destId="{EC62C1E9-2528-4540-AF84-F990ADB98169}" srcOrd="2" destOrd="0" presId="urn:microsoft.com/office/officeart/2005/8/layout/process1"/>
    <dgm:cxn modelId="{19D42AF1-AA45-4505-B12B-67BFBE58E7F7}" type="presParOf" srcId="{D61A75F7-7937-437D-9853-C719E0718962}" destId="{0B4AE4FE-ED9D-4A23-A830-0B65F162A7D6}" srcOrd="3" destOrd="0" presId="urn:microsoft.com/office/officeart/2005/8/layout/process1"/>
    <dgm:cxn modelId="{B14C2DB5-7055-4DD7-AF55-173885E42C1F}" type="presParOf" srcId="{0B4AE4FE-ED9D-4A23-A830-0B65F162A7D6}" destId="{5C41C927-BA67-465F-8B79-92CD229F0156}" srcOrd="0" destOrd="0" presId="urn:microsoft.com/office/officeart/2005/8/layout/process1"/>
    <dgm:cxn modelId="{48A386A3-8E4F-4588-AF24-E55DCA0E6219}" type="presParOf" srcId="{D61A75F7-7937-437D-9853-C719E0718962}" destId="{A7F7CE57-8E11-4E66-A151-BA534D8E377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5A0CD7-5139-4CA1-AEC3-EE05BE113CE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DB00481-7935-45F7-A75E-DEF546ECC580}">
      <dgm:prSet phldrT="[Tekst]" custT="1"/>
      <dgm:spPr/>
      <dgm:t>
        <a:bodyPr/>
        <a:lstStyle/>
        <a:p>
          <a:r>
            <a:rPr lang="nl-NL" sz="3600" b="1" dirty="0">
              <a:latin typeface="Bookman Old Style" panose="02050604050505020204" pitchFamily="18" charset="0"/>
            </a:rPr>
            <a:t>PVD</a:t>
          </a:r>
        </a:p>
      </dgm:t>
    </dgm:pt>
    <dgm:pt modelId="{1BAEAA42-6B96-4C16-9314-78810DCC775D}" type="parTrans" cxnId="{AE61402B-1E5F-4DBB-986A-D6FAA1EF7CBB}">
      <dgm:prSet/>
      <dgm:spPr/>
      <dgm:t>
        <a:bodyPr/>
        <a:lstStyle/>
        <a:p>
          <a:endParaRPr lang="nl-NL"/>
        </a:p>
      </dgm:t>
    </dgm:pt>
    <dgm:pt modelId="{17D66748-BAC2-4F90-8AE9-584E449640BE}" type="sibTrans" cxnId="{AE61402B-1E5F-4DBB-986A-D6FAA1EF7CBB}">
      <dgm:prSet/>
      <dgm:spPr/>
      <dgm:t>
        <a:bodyPr/>
        <a:lstStyle/>
        <a:p>
          <a:endParaRPr lang="nl-NL"/>
        </a:p>
      </dgm:t>
    </dgm:pt>
    <dgm:pt modelId="{D18B55F0-09B0-4AA5-A80D-6A7C5BEF79BF}">
      <dgm:prSet phldrT="[Tekst]" custT="1"/>
      <dgm:spPr/>
      <dgm:t>
        <a:bodyPr/>
        <a:lstStyle/>
        <a:p>
          <a:r>
            <a:rPr lang="nl-NL" sz="2000" b="1" dirty="0">
              <a:latin typeface="Bookman Old Style" panose="02050604050505020204" pitchFamily="18" charset="0"/>
            </a:rPr>
            <a:t>Educatie over pijn en vermijding</a:t>
          </a:r>
        </a:p>
        <a:p>
          <a:r>
            <a:rPr lang="nl-NL" sz="1000" dirty="0"/>
            <a:t>https://richtlijnen.nhg.org/standaarden/seksuele-klachten#volledige-tekst-paragraph-18597</a:t>
          </a:r>
        </a:p>
        <a:p>
          <a:endParaRPr lang="nl-NL" sz="700" dirty="0"/>
        </a:p>
      </dgm:t>
    </dgm:pt>
    <dgm:pt modelId="{E20AE4B6-7E35-4F96-A14B-5A7A6B1EF42C}" type="sibTrans" cxnId="{C37B543E-AD05-4704-A6D0-31B511C368D6}">
      <dgm:prSet/>
      <dgm:spPr/>
      <dgm:t>
        <a:bodyPr/>
        <a:lstStyle/>
        <a:p>
          <a:endParaRPr lang="nl-NL"/>
        </a:p>
      </dgm:t>
    </dgm:pt>
    <dgm:pt modelId="{6A1EB3DA-1465-4C0F-9E4D-986C00A7BD57}" type="parTrans" cxnId="{C37B543E-AD05-4704-A6D0-31B511C368D6}">
      <dgm:prSet/>
      <dgm:spPr/>
      <dgm:t>
        <a:bodyPr/>
        <a:lstStyle/>
        <a:p>
          <a:endParaRPr lang="nl-NL"/>
        </a:p>
      </dgm:t>
    </dgm:pt>
    <dgm:pt modelId="{AFD98861-65A5-4331-A86A-6FD31D9A78CC}">
      <dgm:prSet custT="1"/>
      <dgm:spPr/>
      <dgm:t>
        <a:bodyPr/>
        <a:lstStyle/>
        <a:p>
          <a:r>
            <a:rPr lang="nl-NL" sz="2000" b="1" dirty="0">
              <a:latin typeface="Bookman Old Style" panose="02050604050505020204" pitchFamily="18" charset="0"/>
            </a:rPr>
            <a:t>Pijn verbod</a:t>
          </a:r>
        </a:p>
        <a:p>
          <a:endParaRPr lang="nl-NL" sz="1400" b="1" dirty="0">
            <a:latin typeface="Bookman Old Style" panose="02050604050505020204" pitchFamily="18" charset="0"/>
          </a:endParaRPr>
        </a:p>
        <a:p>
          <a:r>
            <a:rPr lang="nl-NL" sz="1400" dirty="0">
              <a:latin typeface="Bookman Old Style" panose="02050604050505020204" pitchFamily="18" charset="0"/>
            </a:rPr>
            <a:t>https://media.thuisarts.nl/Pijn%20bij%20gemeenschap-HD.mp4</a:t>
          </a:r>
          <a:endParaRPr lang="nl-NL" sz="1400" b="1" dirty="0">
            <a:latin typeface="Bookman Old Style" panose="02050604050505020204" pitchFamily="18" charset="0"/>
          </a:endParaRPr>
        </a:p>
        <a:p>
          <a:endParaRPr lang="nl-NL" sz="1400" b="1" dirty="0">
            <a:latin typeface="Bookman Old Style" panose="02050604050505020204" pitchFamily="18" charset="0"/>
          </a:endParaRPr>
        </a:p>
      </dgm:t>
    </dgm:pt>
    <dgm:pt modelId="{39F84C73-3380-445D-891A-CE422BA559E8}" type="parTrans" cxnId="{178F12A0-1A40-4C49-AAED-5378F5AA160C}">
      <dgm:prSet/>
      <dgm:spPr/>
      <dgm:t>
        <a:bodyPr/>
        <a:lstStyle/>
        <a:p>
          <a:endParaRPr lang="nl-NL"/>
        </a:p>
      </dgm:t>
    </dgm:pt>
    <dgm:pt modelId="{7503B3F6-7C66-416F-BA1C-864F1E670DFA}" type="sibTrans" cxnId="{178F12A0-1A40-4C49-AAED-5378F5AA160C}">
      <dgm:prSet/>
      <dgm:spPr/>
      <dgm:t>
        <a:bodyPr/>
        <a:lstStyle/>
        <a:p>
          <a:endParaRPr lang="nl-NL"/>
        </a:p>
      </dgm:t>
    </dgm:pt>
    <dgm:pt modelId="{D61A75F7-7937-437D-9853-C719E0718962}" type="pres">
      <dgm:prSet presAssocID="{5E5A0CD7-5139-4CA1-AEC3-EE05BE113CE7}" presName="Name0" presStyleCnt="0">
        <dgm:presLayoutVars>
          <dgm:dir/>
          <dgm:resizeHandles val="exact"/>
        </dgm:presLayoutVars>
      </dgm:prSet>
      <dgm:spPr/>
    </dgm:pt>
    <dgm:pt modelId="{03374E48-4ABC-4880-BB5C-8E7A6EAB0E23}" type="pres">
      <dgm:prSet presAssocID="{BDB00481-7935-45F7-A75E-DEF546ECC580}" presName="node" presStyleLbl="node1" presStyleIdx="0" presStyleCnt="3" custLinFactNeighborX="28865" custLinFactNeighborY="4606">
        <dgm:presLayoutVars>
          <dgm:bulletEnabled val="1"/>
        </dgm:presLayoutVars>
      </dgm:prSet>
      <dgm:spPr/>
    </dgm:pt>
    <dgm:pt modelId="{CD3B4061-5C9B-4F53-A20C-0BBA24218D5D}" type="pres">
      <dgm:prSet presAssocID="{17D66748-BAC2-4F90-8AE9-584E449640BE}" presName="sibTrans" presStyleLbl="sibTrans2D1" presStyleIdx="0" presStyleCnt="2" custAng="21064563" custScaleX="216835" custScaleY="148821" custLinFactNeighborX="-22883" custLinFactNeighborY="-38416"/>
      <dgm:spPr/>
    </dgm:pt>
    <dgm:pt modelId="{E8F39D9E-75D9-4B62-BABD-CC5E149EB4A7}" type="pres">
      <dgm:prSet presAssocID="{17D66748-BAC2-4F90-8AE9-584E449640BE}" presName="connectorText" presStyleLbl="sibTrans2D1" presStyleIdx="0" presStyleCnt="2"/>
      <dgm:spPr/>
    </dgm:pt>
    <dgm:pt modelId="{EC62C1E9-2528-4540-AF84-F990ADB98169}" type="pres">
      <dgm:prSet presAssocID="{D18B55F0-09B0-4AA5-A80D-6A7C5BEF79BF}" presName="node" presStyleLbl="node1" presStyleIdx="1" presStyleCnt="3" custLinFactNeighborX="-99" custLinFactNeighborY="-71647">
        <dgm:presLayoutVars>
          <dgm:bulletEnabled val="1"/>
        </dgm:presLayoutVars>
      </dgm:prSet>
      <dgm:spPr/>
    </dgm:pt>
    <dgm:pt modelId="{0B4AE4FE-ED9D-4A23-A830-0B65F162A7D6}" type="pres">
      <dgm:prSet presAssocID="{E20AE4B6-7E35-4F96-A14B-5A7A6B1EF42C}" presName="sibTrans" presStyleLbl="sibTrans2D1" presStyleIdx="1" presStyleCnt="2" custAng="17626631" custScaleX="323459" custScaleY="147259" custLinFactX="-208736" custLinFactY="68762" custLinFactNeighborX="-300000" custLinFactNeighborY="100000"/>
      <dgm:spPr/>
    </dgm:pt>
    <dgm:pt modelId="{5C41C927-BA67-465F-8B79-92CD229F0156}" type="pres">
      <dgm:prSet presAssocID="{E20AE4B6-7E35-4F96-A14B-5A7A6B1EF42C}" presName="connectorText" presStyleLbl="sibTrans2D1" presStyleIdx="1" presStyleCnt="2"/>
      <dgm:spPr/>
    </dgm:pt>
    <dgm:pt modelId="{A7F7CE57-8E11-4E66-A151-BA534D8E3774}" type="pres">
      <dgm:prSet presAssocID="{AFD98861-65A5-4331-A86A-6FD31D9A78CC}" presName="node" presStyleLbl="node1" presStyleIdx="2" presStyleCnt="3" custLinFactX="-115807" custLinFactNeighborX="-200000" custLinFactNeighborY="60900">
        <dgm:presLayoutVars>
          <dgm:bulletEnabled val="1"/>
        </dgm:presLayoutVars>
      </dgm:prSet>
      <dgm:spPr/>
    </dgm:pt>
  </dgm:ptLst>
  <dgm:cxnLst>
    <dgm:cxn modelId="{91642F0C-1F22-4242-9B5D-445F383D458D}" type="presOf" srcId="{5E5A0CD7-5139-4CA1-AEC3-EE05BE113CE7}" destId="{D61A75F7-7937-437D-9853-C719E0718962}" srcOrd="0" destOrd="0" presId="urn:microsoft.com/office/officeart/2005/8/layout/process1"/>
    <dgm:cxn modelId="{A52CB51E-5E00-44BC-8FFC-3639ED3CD782}" type="presOf" srcId="{17D66748-BAC2-4F90-8AE9-584E449640BE}" destId="{E8F39D9E-75D9-4B62-BABD-CC5E149EB4A7}" srcOrd="1" destOrd="0" presId="urn:microsoft.com/office/officeart/2005/8/layout/process1"/>
    <dgm:cxn modelId="{AE61402B-1E5F-4DBB-986A-D6FAA1EF7CBB}" srcId="{5E5A0CD7-5139-4CA1-AEC3-EE05BE113CE7}" destId="{BDB00481-7935-45F7-A75E-DEF546ECC580}" srcOrd="0" destOrd="0" parTransId="{1BAEAA42-6B96-4C16-9314-78810DCC775D}" sibTransId="{17D66748-BAC2-4F90-8AE9-584E449640BE}"/>
    <dgm:cxn modelId="{E1A28132-418D-4042-A514-9E7B8C96B174}" type="presOf" srcId="{AFD98861-65A5-4331-A86A-6FD31D9A78CC}" destId="{A7F7CE57-8E11-4E66-A151-BA534D8E3774}" srcOrd="0" destOrd="0" presId="urn:microsoft.com/office/officeart/2005/8/layout/process1"/>
    <dgm:cxn modelId="{C37B543E-AD05-4704-A6D0-31B511C368D6}" srcId="{5E5A0CD7-5139-4CA1-AEC3-EE05BE113CE7}" destId="{D18B55F0-09B0-4AA5-A80D-6A7C5BEF79BF}" srcOrd="1" destOrd="0" parTransId="{6A1EB3DA-1465-4C0F-9E4D-986C00A7BD57}" sibTransId="{E20AE4B6-7E35-4F96-A14B-5A7A6B1EF42C}"/>
    <dgm:cxn modelId="{A8572942-256B-45A5-B5E1-E7B7D057E053}" type="presOf" srcId="{17D66748-BAC2-4F90-8AE9-584E449640BE}" destId="{CD3B4061-5C9B-4F53-A20C-0BBA24218D5D}" srcOrd="0" destOrd="0" presId="urn:microsoft.com/office/officeart/2005/8/layout/process1"/>
    <dgm:cxn modelId="{4C060C67-2CB3-478F-A47F-61FCAC5689AB}" type="presOf" srcId="{E20AE4B6-7E35-4F96-A14B-5A7A6B1EF42C}" destId="{0B4AE4FE-ED9D-4A23-A830-0B65F162A7D6}" srcOrd="0" destOrd="0" presId="urn:microsoft.com/office/officeart/2005/8/layout/process1"/>
    <dgm:cxn modelId="{02BCAA71-1B52-4B13-B66C-3246A32E187B}" type="presOf" srcId="{BDB00481-7935-45F7-A75E-DEF546ECC580}" destId="{03374E48-4ABC-4880-BB5C-8E7A6EAB0E23}" srcOrd="0" destOrd="0" presId="urn:microsoft.com/office/officeart/2005/8/layout/process1"/>
    <dgm:cxn modelId="{178F12A0-1A40-4C49-AAED-5378F5AA160C}" srcId="{5E5A0CD7-5139-4CA1-AEC3-EE05BE113CE7}" destId="{AFD98861-65A5-4331-A86A-6FD31D9A78CC}" srcOrd="2" destOrd="0" parTransId="{39F84C73-3380-445D-891A-CE422BA559E8}" sibTransId="{7503B3F6-7C66-416F-BA1C-864F1E670DFA}"/>
    <dgm:cxn modelId="{47F90DFC-AB49-420D-9EEE-83F4D21DD01C}" type="presOf" srcId="{D18B55F0-09B0-4AA5-A80D-6A7C5BEF79BF}" destId="{EC62C1E9-2528-4540-AF84-F990ADB98169}" srcOrd="0" destOrd="0" presId="urn:microsoft.com/office/officeart/2005/8/layout/process1"/>
    <dgm:cxn modelId="{5E3A5BFD-CFDF-4ED4-B7BA-DB820C06C686}" type="presOf" srcId="{E20AE4B6-7E35-4F96-A14B-5A7A6B1EF42C}" destId="{5C41C927-BA67-465F-8B79-92CD229F0156}" srcOrd="1" destOrd="0" presId="urn:microsoft.com/office/officeart/2005/8/layout/process1"/>
    <dgm:cxn modelId="{613DA711-9DE6-46CE-BBC7-CEAC41FAAD35}" type="presParOf" srcId="{D61A75F7-7937-437D-9853-C719E0718962}" destId="{03374E48-4ABC-4880-BB5C-8E7A6EAB0E23}" srcOrd="0" destOrd="0" presId="urn:microsoft.com/office/officeart/2005/8/layout/process1"/>
    <dgm:cxn modelId="{69F23099-430D-46DF-9633-DEE6AB34BFCF}" type="presParOf" srcId="{D61A75F7-7937-437D-9853-C719E0718962}" destId="{CD3B4061-5C9B-4F53-A20C-0BBA24218D5D}" srcOrd="1" destOrd="0" presId="urn:microsoft.com/office/officeart/2005/8/layout/process1"/>
    <dgm:cxn modelId="{523F1F9D-121B-4498-A19C-85DEE5588A25}" type="presParOf" srcId="{CD3B4061-5C9B-4F53-A20C-0BBA24218D5D}" destId="{E8F39D9E-75D9-4B62-BABD-CC5E149EB4A7}" srcOrd="0" destOrd="0" presId="urn:microsoft.com/office/officeart/2005/8/layout/process1"/>
    <dgm:cxn modelId="{6D9C574D-9360-4645-83EC-AECFA3CDAF69}" type="presParOf" srcId="{D61A75F7-7937-437D-9853-C719E0718962}" destId="{EC62C1E9-2528-4540-AF84-F990ADB98169}" srcOrd="2" destOrd="0" presId="urn:microsoft.com/office/officeart/2005/8/layout/process1"/>
    <dgm:cxn modelId="{19D42AF1-AA45-4505-B12B-67BFBE58E7F7}" type="presParOf" srcId="{D61A75F7-7937-437D-9853-C719E0718962}" destId="{0B4AE4FE-ED9D-4A23-A830-0B65F162A7D6}" srcOrd="3" destOrd="0" presId="urn:microsoft.com/office/officeart/2005/8/layout/process1"/>
    <dgm:cxn modelId="{B14C2DB5-7055-4DD7-AF55-173885E42C1F}" type="presParOf" srcId="{0B4AE4FE-ED9D-4A23-A830-0B65F162A7D6}" destId="{5C41C927-BA67-465F-8B79-92CD229F0156}" srcOrd="0" destOrd="0" presId="urn:microsoft.com/office/officeart/2005/8/layout/process1"/>
    <dgm:cxn modelId="{48A386A3-8E4F-4588-AF24-E55DCA0E6219}" type="presParOf" srcId="{D61A75F7-7937-437D-9853-C719E0718962}" destId="{A7F7CE57-8E11-4E66-A151-BA534D8E377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24160E-1A35-47F0-A2AA-AE90F5811A3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E21704D-9EF4-43E3-99F1-1EE6991CAE2E}">
      <dgm:prSet phldrT="[Tekst]" custT="1"/>
      <dgm:spPr/>
      <dgm:t>
        <a:bodyPr/>
        <a:lstStyle/>
        <a:p>
          <a:r>
            <a:rPr lang="nl-NL" sz="3600" b="1" dirty="0">
              <a:latin typeface="Bookman Old Style" panose="02050604050505020204" pitchFamily="18" charset="0"/>
            </a:rPr>
            <a:t>PVD</a:t>
          </a:r>
        </a:p>
      </dgm:t>
    </dgm:pt>
    <dgm:pt modelId="{146657AA-9C50-45D4-983D-6DC244C050A4}" type="parTrans" cxnId="{8FE35C98-2C7B-421C-BDB1-497AF76F5F77}">
      <dgm:prSet/>
      <dgm:spPr/>
      <dgm:t>
        <a:bodyPr/>
        <a:lstStyle/>
        <a:p>
          <a:endParaRPr lang="nl-NL"/>
        </a:p>
      </dgm:t>
    </dgm:pt>
    <dgm:pt modelId="{2E25FB9C-45B2-49B9-A93E-772CB2C65CD5}" type="sibTrans" cxnId="{8FE35C98-2C7B-421C-BDB1-497AF76F5F77}">
      <dgm:prSet/>
      <dgm:spPr/>
      <dgm:t>
        <a:bodyPr/>
        <a:lstStyle/>
        <a:p>
          <a:endParaRPr lang="nl-NL"/>
        </a:p>
      </dgm:t>
    </dgm:pt>
    <dgm:pt modelId="{DAED7FDA-5E85-4027-A66A-7EC0EA39CFF6}">
      <dgm:prSet phldrT="[Tekst]" custT="1"/>
      <dgm:spPr/>
      <dgm:t>
        <a:bodyPr/>
        <a:lstStyle/>
        <a:p>
          <a:r>
            <a:rPr lang="nl-NL" sz="2000" b="1" dirty="0">
              <a:latin typeface="Bookman Old Style" panose="02050604050505020204" pitchFamily="18" charset="0"/>
            </a:rPr>
            <a:t>Bekkenbodem fysiotherapie</a:t>
          </a:r>
        </a:p>
      </dgm:t>
    </dgm:pt>
    <dgm:pt modelId="{B48CBECA-B5A3-4496-9E46-2AACFF971704}" type="parTrans" cxnId="{0DDDCC3E-5188-4151-BF25-FDA6C6739AD9}">
      <dgm:prSet/>
      <dgm:spPr/>
      <dgm:t>
        <a:bodyPr/>
        <a:lstStyle/>
        <a:p>
          <a:endParaRPr lang="nl-NL"/>
        </a:p>
      </dgm:t>
    </dgm:pt>
    <dgm:pt modelId="{8B43BD15-E3E5-4EF2-96CE-87442744A663}" type="sibTrans" cxnId="{0DDDCC3E-5188-4151-BF25-FDA6C6739AD9}">
      <dgm:prSet/>
      <dgm:spPr/>
      <dgm:t>
        <a:bodyPr/>
        <a:lstStyle/>
        <a:p>
          <a:endParaRPr lang="nl-NL"/>
        </a:p>
      </dgm:t>
    </dgm:pt>
    <dgm:pt modelId="{859CCA88-78E2-4FE6-96B8-BBBF9C3082B9}">
      <dgm:prSet phldrT="[Tekst]" custT="1"/>
      <dgm:spPr/>
      <dgm:t>
        <a:bodyPr/>
        <a:lstStyle/>
        <a:p>
          <a:r>
            <a:rPr lang="nl-NL" sz="2000" b="1" dirty="0">
              <a:latin typeface="Bookman Old Style" panose="02050604050505020204" pitchFamily="18" charset="0"/>
            </a:rPr>
            <a:t>Seksuoloog</a:t>
          </a:r>
        </a:p>
      </dgm:t>
    </dgm:pt>
    <dgm:pt modelId="{9CB785DA-3E13-4FCA-8EF1-E50433495DE0}" type="parTrans" cxnId="{ACE394A9-49FF-4E86-B242-CA423C9AC0D5}">
      <dgm:prSet/>
      <dgm:spPr/>
      <dgm:t>
        <a:bodyPr/>
        <a:lstStyle/>
        <a:p>
          <a:endParaRPr lang="nl-NL"/>
        </a:p>
      </dgm:t>
    </dgm:pt>
    <dgm:pt modelId="{7B14F0E0-F39E-4C0D-A270-87CB9037B3C4}" type="sibTrans" cxnId="{ACE394A9-49FF-4E86-B242-CA423C9AC0D5}">
      <dgm:prSet/>
      <dgm:spPr/>
      <dgm:t>
        <a:bodyPr/>
        <a:lstStyle/>
        <a:p>
          <a:endParaRPr lang="nl-NL"/>
        </a:p>
      </dgm:t>
    </dgm:pt>
    <dgm:pt modelId="{A0B622F6-0C9C-444C-B796-05222989267F}" type="pres">
      <dgm:prSet presAssocID="{0C24160E-1A35-47F0-A2AA-AE90F5811A3A}" presName="Name0" presStyleCnt="0">
        <dgm:presLayoutVars>
          <dgm:dir/>
          <dgm:resizeHandles val="exact"/>
        </dgm:presLayoutVars>
      </dgm:prSet>
      <dgm:spPr/>
    </dgm:pt>
    <dgm:pt modelId="{0939F10F-C57B-4FDC-9D02-1231C32CE75D}" type="pres">
      <dgm:prSet presAssocID="{6E21704D-9EF4-43E3-99F1-1EE6991CAE2E}" presName="node" presStyleLbl="node1" presStyleIdx="0" presStyleCnt="3">
        <dgm:presLayoutVars>
          <dgm:bulletEnabled val="1"/>
        </dgm:presLayoutVars>
      </dgm:prSet>
      <dgm:spPr/>
    </dgm:pt>
    <dgm:pt modelId="{698A7EA1-54D6-4CC8-924A-96EE4D67D804}" type="pres">
      <dgm:prSet presAssocID="{2E25FB9C-45B2-49B9-A93E-772CB2C65CD5}" presName="sibTrans" presStyleLbl="sibTrans2D1" presStyleIdx="0" presStyleCnt="2" custScaleX="273314" custScaleY="137872" custLinFactNeighborX="-51622" custLinFactNeighborY="-10296"/>
      <dgm:spPr/>
    </dgm:pt>
    <dgm:pt modelId="{736FA4E0-4311-4AC4-9519-B049CE520470}" type="pres">
      <dgm:prSet presAssocID="{2E25FB9C-45B2-49B9-A93E-772CB2C65CD5}" presName="connectorText" presStyleLbl="sibTrans2D1" presStyleIdx="0" presStyleCnt="2"/>
      <dgm:spPr/>
    </dgm:pt>
    <dgm:pt modelId="{893B906A-A366-4F8C-9D50-AA54C71A3158}" type="pres">
      <dgm:prSet presAssocID="{DAED7FDA-5E85-4027-A66A-7EC0EA39CFF6}" presName="node" presStyleLbl="node1" presStyleIdx="1" presStyleCnt="3" custLinFactNeighborX="-85474" custLinFactNeighborY="-81166">
        <dgm:presLayoutVars>
          <dgm:bulletEnabled val="1"/>
        </dgm:presLayoutVars>
      </dgm:prSet>
      <dgm:spPr/>
    </dgm:pt>
    <dgm:pt modelId="{A28FC684-C048-4F81-8921-502F1646E996}" type="pres">
      <dgm:prSet presAssocID="{8B43BD15-E3E5-4EF2-96CE-87442744A663}" presName="sibTrans" presStyleLbl="sibTrans2D1" presStyleIdx="1" presStyleCnt="2" custAng="17994442" custScaleX="194753" custScaleY="122944" custLinFactX="-160431" custLinFactY="41129" custLinFactNeighborX="-200000" custLinFactNeighborY="100000"/>
      <dgm:spPr/>
    </dgm:pt>
    <dgm:pt modelId="{1B14126A-8357-4FAD-827F-332B7DC3931A}" type="pres">
      <dgm:prSet presAssocID="{8B43BD15-E3E5-4EF2-96CE-87442744A663}" presName="connectorText" presStyleLbl="sibTrans2D1" presStyleIdx="1" presStyleCnt="2"/>
      <dgm:spPr/>
    </dgm:pt>
    <dgm:pt modelId="{1539D3A1-DD98-4E41-B636-DD0460114F9E}" type="pres">
      <dgm:prSet presAssocID="{859CCA88-78E2-4FE6-96B8-BBBF9C3082B9}" presName="node" presStyleLbl="node1" presStyleIdx="2" presStyleCnt="3" custLinFactX="-115811" custLinFactNeighborX="-200000" custLinFactNeighborY="78735">
        <dgm:presLayoutVars>
          <dgm:bulletEnabled val="1"/>
        </dgm:presLayoutVars>
      </dgm:prSet>
      <dgm:spPr/>
    </dgm:pt>
  </dgm:ptLst>
  <dgm:cxnLst>
    <dgm:cxn modelId="{0DDDCC3E-5188-4151-BF25-FDA6C6739AD9}" srcId="{0C24160E-1A35-47F0-A2AA-AE90F5811A3A}" destId="{DAED7FDA-5E85-4027-A66A-7EC0EA39CFF6}" srcOrd="1" destOrd="0" parTransId="{B48CBECA-B5A3-4496-9E46-2AACFF971704}" sibTransId="{8B43BD15-E3E5-4EF2-96CE-87442744A663}"/>
    <dgm:cxn modelId="{1465355C-A0AA-4524-9109-3B55479B49ED}" type="presOf" srcId="{2E25FB9C-45B2-49B9-A93E-772CB2C65CD5}" destId="{698A7EA1-54D6-4CC8-924A-96EE4D67D804}" srcOrd="0" destOrd="0" presId="urn:microsoft.com/office/officeart/2005/8/layout/process1"/>
    <dgm:cxn modelId="{0507A294-3060-456D-A248-5B4900AE61BD}" type="presOf" srcId="{8B43BD15-E3E5-4EF2-96CE-87442744A663}" destId="{A28FC684-C048-4F81-8921-502F1646E996}" srcOrd="0" destOrd="0" presId="urn:microsoft.com/office/officeart/2005/8/layout/process1"/>
    <dgm:cxn modelId="{8FE35C98-2C7B-421C-BDB1-497AF76F5F77}" srcId="{0C24160E-1A35-47F0-A2AA-AE90F5811A3A}" destId="{6E21704D-9EF4-43E3-99F1-1EE6991CAE2E}" srcOrd="0" destOrd="0" parTransId="{146657AA-9C50-45D4-983D-6DC244C050A4}" sibTransId="{2E25FB9C-45B2-49B9-A93E-772CB2C65CD5}"/>
    <dgm:cxn modelId="{4C0484A0-2D59-45B5-81A1-74B03D5718BA}" type="presOf" srcId="{2E25FB9C-45B2-49B9-A93E-772CB2C65CD5}" destId="{736FA4E0-4311-4AC4-9519-B049CE520470}" srcOrd="1" destOrd="0" presId="urn:microsoft.com/office/officeart/2005/8/layout/process1"/>
    <dgm:cxn modelId="{ACE394A9-49FF-4E86-B242-CA423C9AC0D5}" srcId="{0C24160E-1A35-47F0-A2AA-AE90F5811A3A}" destId="{859CCA88-78E2-4FE6-96B8-BBBF9C3082B9}" srcOrd="2" destOrd="0" parTransId="{9CB785DA-3E13-4FCA-8EF1-E50433495DE0}" sibTransId="{7B14F0E0-F39E-4C0D-A270-87CB9037B3C4}"/>
    <dgm:cxn modelId="{6790BEB0-D942-439D-AE95-237C86451B93}" type="presOf" srcId="{8B43BD15-E3E5-4EF2-96CE-87442744A663}" destId="{1B14126A-8357-4FAD-827F-332B7DC3931A}" srcOrd="1" destOrd="0" presId="urn:microsoft.com/office/officeart/2005/8/layout/process1"/>
    <dgm:cxn modelId="{57CA49C6-43EB-4B81-8FF9-8EFC8F4E74E4}" type="presOf" srcId="{0C24160E-1A35-47F0-A2AA-AE90F5811A3A}" destId="{A0B622F6-0C9C-444C-B796-05222989267F}" srcOrd="0" destOrd="0" presId="urn:microsoft.com/office/officeart/2005/8/layout/process1"/>
    <dgm:cxn modelId="{DFDCF3CC-3917-4116-BC73-FBA0326E11F7}" type="presOf" srcId="{6E21704D-9EF4-43E3-99F1-1EE6991CAE2E}" destId="{0939F10F-C57B-4FDC-9D02-1231C32CE75D}" srcOrd="0" destOrd="0" presId="urn:microsoft.com/office/officeart/2005/8/layout/process1"/>
    <dgm:cxn modelId="{DD7095CF-319A-4610-9016-DD3EB05D72E0}" type="presOf" srcId="{DAED7FDA-5E85-4027-A66A-7EC0EA39CFF6}" destId="{893B906A-A366-4F8C-9D50-AA54C71A3158}" srcOrd="0" destOrd="0" presId="urn:microsoft.com/office/officeart/2005/8/layout/process1"/>
    <dgm:cxn modelId="{B00F7DD4-B8D9-49FC-B883-BCB2722DDD6F}" type="presOf" srcId="{859CCA88-78E2-4FE6-96B8-BBBF9C3082B9}" destId="{1539D3A1-DD98-4E41-B636-DD0460114F9E}" srcOrd="0" destOrd="0" presId="urn:microsoft.com/office/officeart/2005/8/layout/process1"/>
    <dgm:cxn modelId="{891E9136-342E-480D-8765-4C8B0BCF4032}" type="presParOf" srcId="{A0B622F6-0C9C-444C-B796-05222989267F}" destId="{0939F10F-C57B-4FDC-9D02-1231C32CE75D}" srcOrd="0" destOrd="0" presId="urn:microsoft.com/office/officeart/2005/8/layout/process1"/>
    <dgm:cxn modelId="{581DB73F-B066-40AC-8A10-5ED76A503911}" type="presParOf" srcId="{A0B622F6-0C9C-444C-B796-05222989267F}" destId="{698A7EA1-54D6-4CC8-924A-96EE4D67D804}" srcOrd="1" destOrd="0" presId="urn:microsoft.com/office/officeart/2005/8/layout/process1"/>
    <dgm:cxn modelId="{323BFBCB-81A4-4AC3-9813-CD0BBB9201C3}" type="presParOf" srcId="{698A7EA1-54D6-4CC8-924A-96EE4D67D804}" destId="{736FA4E0-4311-4AC4-9519-B049CE520470}" srcOrd="0" destOrd="0" presId="urn:microsoft.com/office/officeart/2005/8/layout/process1"/>
    <dgm:cxn modelId="{C7CDA09F-7944-4F8F-93B7-D10DE8C0282E}" type="presParOf" srcId="{A0B622F6-0C9C-444C-B796-05222989267F}" destId="{893B906A-A366-4F8C-9D50-AA54C71A3158}" srcOrd="2" destOrd="0" presId="urn:microsoft.com/office/officeart/2005/8/layout/process1"/>
    <dgm:cxn modelId="{09C72382-C108-4223-A6EE-48D18C71CD08}" type="presParOf" srcId="{A0B622F6-0C9C-444C-B796-05222989267F}" destId="{A28FC684-C048-4F81-8921-502F1646E996}" srcOrd="3" destOrd="0" presId="urn:microsoft.com/office/officeart/2005/8/layout/process1"/>
    <dgm:cxn modelId="{C7E649AD-C005-4416-B53C-3798814791B2}" type="presParOf" srcId="{A28FC684-C048-4F81-8921-502F1646E996}" destId="{1B14126A-8357-4FAD-827F-332B7DC3931A}" srcOrd="0" destOrd="0" presId="urn:microsoft.com/office/officeart/2005/8/layout/process1"/>
    <dgm:cxn modelId="{52D344D2-77D2-4FE2-9E5C-73215D714C98}" type="presParOf" srcId="{A0B622F6-0C9C-444C-B796-05222989267F}" destId="{1539D3A1-DD98-4E41-B636-DD0460114F9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02D1D-D22F-4EC4-AD3A-6A88D943784F}">
      <dsp:nvSpPr>
        <dsp:cNvPr id="0" name=""/>
        <dsp:cNvSpPr/>
      </dsp:nvSpPr>
      <dsp:spPr>
        <a:xfrm>
          <a:off x="85059" y="1692897"/>
          <a:ext cx="3580397" cy="2148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b="1" kern="1200" dirty="0">
              <a:latin typeface="Bookman Old Style" panose="02050604050505020204" pitchFamily="18" charset="0"/>
            </a:rPr>
            <a:t>Specifieke oorzaak</a:t>
          </a:r>
        </a:p>
      </dsp:txBody>
      <dsp:txXfrm>
        <a:off x="147979" y="1755817"/>
        <a:ext cx="3454557" cy="2022398"/>
      </dsp:txXfrm>
    </dsp:sp>
    <dsp:sp modelId="{30F51FFC-800F-4589-90F9-93EAC764C326}">
      <dsp:nvSpPr>
        <dsp:cNvPr id="0" name=""/>
        <dsp:cNvSpPr/>
      </dsp:nvSpPr>
      <dsp:spPr>
        <a:xfrm>
          <a:off x="4003027" y="2323047"/>
          <a:ext cx="715649" cy="8879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kern="1200"/>
        </a:p>
      </dsp:txBody>
      <dsp:txXfrm>
        <a:off x="4003027" y="2500635"/>
        <a:ext cx="500954" cy="532762"/>
      </dsp:txXfrm>
    </dsp:sp>
    <dsp:sp modelId="{787D6A76-750F-4002-88F1-00DCD6BD767D}">
      <dsp:nvSpPr>
        <dsp:cNvPr id="0" name=""/>
        <dsp:cNvSpPr/>
      </dsp:nvSpPr>
      <dsp:spPr>
        <a:xfrm>
          <a:off x="5015739" y="1692897"/>
          <a:ext cx="3580397" cy="2148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b="1" kern="1200" dirty="0">
              <a:latin typeface="Bookman Old Style" panose="02050604050505020204" pitchFamily="18" charset="0"/>
            </a:rPr>
            <a:t>Behandel oorzaak</a:t>
          </a:r>
          <a:r>
            <a:rPr lang="nl-NL" sz="3200" kern="1200" dirty="0">
              <a:latin typeface="Bookman Old Style" panose="02050604050505020204" pitchFamily="18" charset="0"/>
            </a:rPr>
            <a:t> </a:t>
          </a:r>
          <a:r>
            <a:rPr lang="nl-NL" sz="2800" kern="1200" dirty="0">
              <a:latin typeface="Bookman Old Style" panose="02050604050505020204" pitchFamily="18" charset="0"/>
            </a:rPr>
            <a:t>(candida, </a:t>
          </a:r>
          <a:r>
            <a:rPr lang="nl-NL" sz="2800" kern="1200" dirty="0" err="1">
              <a:latin typeface="Bookman Old Style" panose="02050604050505020204" pitchFamily="18" charset="0"/>
            </a:rPr>
            <a:t>lichen</a:t>
          </a:r>
          <a:r>
            <a:rPr lang="nl-NL" sz="2800" kern="1200" dirty="0">
              <a:latin typeface="Bookman Old Style" panose="02050604050505020204" pitchFamily="18" charset="0"/>
            </a:rPr>
            <a:t> sclerosus </a:t>
          </a:r>
          <a:r>
            <a:rPr lang="nl-NL" sz="2800" kern="1200" dirty="0" err="1">
              <a:latin typeface="Bookman Old Style" panose="02050604050505020204" pitchFamily="18" charset="0"/>
            </a:rPr>
            <a:t>etc</a:t>
          </a:r>
          <a:r>
            <a:rPr lang="nl-NL" sz="2800" kern="1200" dirty="0">
              <a:latin typeface="Bookman Old Style" panose="02050604050505020204" pitchFamily="18" charset="0"/>
            </a:rPr>
            <a:t>)</a:t>
          </a:r>
        </a:p>
      </dsp:txBody>
      <dsp:txXfrm>
        <a:off x="5078659" y="1755817"/>
        <a:ext cx="3454557" cy="2022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74E48-4ABC-4880-BB5C-8E7A6EAB0E23}">
      <dsp:nvSpPr>
        <dsp:cNvPr id="0" name=""/>
        <dsp:cNvSpPr/>
      </dsp:nvSpPr>
      <dsp:spPr>
        <a:xfrm>
          <a:off x="131872" y="1427630"/>
          <a:ext cx="2256005" cy="1861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b="1" kern="1200" dirty="0">
              <a:latin typeface="Bookman Old Style" panose="02050604050505020204" pitchFamily="18" charset="0"/>
            </a:rPr>
            <a:t>PVD</a:t>
          </a:r>
        </a:p>
      </dsp:txBody>
      <dsp:txXfrm>
        <a:off x="186385" y="1482143"/>
        <a:ext cx="2146979" cy="1752178"/>
      </dsp:txXfrm>
    </dsp:sp>
    <dsp:sp modelId="{CD3B4061-5C9B-4F53-A20C-0BBA24218D5D}">
      <dsp:nvSpPr>
        <dsp:cNvPr id="0" name=""/>
        <dsp:cNvSpPr/>
      </dsp:nvSpPr>
      <dsp:spPr>
        <a:xfrm rot="19562166">
          <a:off x="2189968" y="1011888"/>
          <a:ext cx="991920" cy="832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700" kern="1200"/>
        </a:p>
      </dsp:txBody>
      <dsp:txXfrm>
        <a:off x="2211276" y="1248190"/>
        <a:ext cx="742129" cy="499583"/>
      </dsp:txXfrm>
    </dsp:sp>
    <dsp:sp modelId="{EC62C1E9-2528-4540-AF84-F990ADB98169}">
      <dsp:nvSpPr>
        <dsp:cNvPr id="0" name=""/>
        <dsp:cNvSpPr/>
      </dsp:nvSpPr>
      <dsp:spPr>
        <a:xfrm>
          <a:off x="3169877" y="8406"/>
          <a:ext cx="2256005" cy="1861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latin typeface="Bookman Old Style" panose="02050604050505020204" pitchFamily="18" charset="0"/>
            </a:rPr>
            <a:t>Educatie over pijn en vermijding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https://richtlijnen.nhg.org/standaarden/seksuele-klachten#volledige-tekst-paragraph-18597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700" kern="1200" dirty="0"/>
        </a:p>
      </dsp:txBody>
      <dsp:txXfrm>
        <a:off x="3224390" y="62919"/>
        <a:ext cx="2146979" cy="1752178"/>
      </dsp:txXfrm>
    </dsp:sp>
    <dsp:sp modelId="{0B4AE4FE-ED9D-4A23-A830-0B65F162A7D6}">
      <dsp:nvSpPr>
        <dsp:cNvPr id="0" name=""/>
        <dsp:cNvSpPr/>
      </dsp:nvSpPr>
      <dsp:spPr>
        <a:xfrm rot="1443211">
          <a:off x="2139291" y="2713836"/>
          <a:ext cx="1038496" cy="8238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700" kern="1200"/>
        </a:p>
      </dsp:txBody>
      <dsp:txXfrm rot="10800000">
        <a:off x="2150022" y="2828244"/>
        <a:ext cx="791327" cy="494338"/>
      </dsp:txXfrm>
    </dsp:sp>
    <dsp:sp modelId="{A7F7CE57-8E11-4E66-A151-BA534D8E3774}">
      <dsp:nvSpPr>
        <dsp:cNvPr id="0" name=""/>
        <dsp:cNvSpPr/>
      </dsp:nvSpPr>
      <dsp:spPr>
        <a:xfrm>
          <a:off x="3157978" y="2475377"/>
          <a:ext cx="2256005" cy="1861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latin typeface="Bookman Old Style" panose="02050604050505020204" pitchFamily="18" charset="0"/>
            </a:rPr>
            <a:t>Pijn verbod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400" b="1" kern="1200" dirty="0">
            <a:latin typeface="Bookman Old Style" panose="020506040505050202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>
              <a:latin typeface="Bookman Old Style" panose="02050604050505020204" pitchFamily="18" charset="0"/>
            </a:rPr>
            <a:t>https://media.thuisarts.nl/Pijn%20bij%20gemeenschap-HD.mp4</a:t>
          </a:r>
          <a:endParaRPr lang="nl-NL" sz="1400" b="1" kern="1200" dirty="0">
            <a:latin typeface="Bookman Old Style" panose="020506040505050202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400" b="1" kern="1200" dirty="0">
            <a:latin typeface="Bookman Old Style" panose="02050604050505020204" pitchFamily="18" charset="0"/>
          </a:endParaRPr>
        </a:p>
      </dsp:txBody>
      <dsp:txXfrm>
        <a:off x="3212491" y="2529890"/>
        <a:ext cx="2146979" cy="17521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74E48-4ABC-4880-BB5C-8E7A6EAB0E23}">
      <dsp:nvSpPr>
        <dsp:cNvPr id="0" name=""/>
        <dsp:cNvSpPr/>
      </dsp:nvSpPr>
      <dsp:spPr>
        <a:xfrm>
          <a:off x="131872" y="1427630"/>
          <a:ext cx="2256005" cy="1861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b="1" kern="1200" dirty="0">
              <a:latin typeface="Bookman Old Style" panose="02050604050505020204" pitchFamily="18" charset="0"/>
            </a:rPr>
            <a:t>PVD</a:t>
          </a:r>
        </a:p>
      </dsp:txBody>
      <dsp:txXfrm>
        <a:off x="186385" y="1482143"/>
        <a:ext cx="2146979" cy="1752178"/>
      </dsp:txXfrm>
    </dsp:sp>
    <dsp:sp modelId="{CD3B4061-5C9B-4F53-A20C-0BBA24218D5D}">
      <dsp:nvSpPr>
        <dsp:cNvPr id="0" name=""/>
        <dsp:cNvSpPr/>
      </dsp:nvSpPr>
      <dsp:spPr>
        <a:xfrm rot="19562166">
          <a:off x="2189968" y="1011888"/>
          <a:ext cx="991920" cy="8326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700" kern="1200"/>
        </a:p>
      </dsp:txBody>
      <dsp:txXfrm>
        <a:off x="2211276" y="1248190"/>
        <a:ext cx="742129" cy="499583"/>
      </dsp:txXfrm>
    </dsp:sp>
    <dsp:sp modelId="{EC62C1E9-2528-4540-AF84-F990ADB98169}">
      <dsp:nvSpPr>
        <dsp:cNvPr id="0" name=""/>
        <dsp:cNvSpPr/>
      </dsp:nvSpPr>
      <dsp:spPr>
        <a:xfrm>
          <a:off x="3169877" y="8406"/>
          <a:ext cx="2256005" cy="1861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latin typeface="Bookman Old Style" panose="02050604050505020204" pitchFamily="18" charset="0"/>
            </a:rPr>
            <a:t>Educatie over pijn en vermijding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kern="1200" dirty="0"/>
            <a:t>https://richtlijnen.nhg.org/standaarden/seksuele-klachten#volledige-tekst-paragraph-18597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700" kern="1200" dirty="0"/>
        </a:p>
      </dsp:txBody>
      <dsp:txXfrm>
        <a:off x="3224390" y="62919"/>
        <a:ext cx="2146979" cy="1752178"/>
      </dsp:txXfrm>
    </dsp:sp>
    <dsp:sp modelId="{0B4AE4FE-ED9D-4A23-A830-0B65F162A7D6}">
      <dsp:nvSpPr>
        <dsp:cNvPr id="0" name=""/>
        <dsp:cNvSpPr/>
      </dsp:nvSpPr>
      <dsp:spPr>
        <a:xfrm rot="1443211">
          <a:off x="2139291" y="2713836"/>
          <a:ext cx="1038496" cy="8238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700" kern="1200"/>
        </a:p>
      </dsp:txBody>
      <dsp:txXfrm rot="10800000">
        <a:off x="2150022" y="2828244"/>
        <a:ext cx="791327" cy="494338"/>
      </dsp:txXfrm>
    </dsp:sp>
    <dsp:sp modelId="{A7F7CE57-8E11-4E66-A151-BA534D8E3774}">
      <dsp:nvSpPr>
        <dsp:cNvPr id="0" name=""/>
        <dsp:cNvSpPr/>
      </dsp:nvSpPr>
      <dsp:spPr>
        <a:xfrm>
          <a:off x="3157978" y="2475377"/>
          <a:ext cx="2256005" cy="1861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latin typeface="Bookman Old Style" panose="02050604050505020204" pitchFamily="18" charset="0"/>
            </a:rPr>
            <a:t>Pijn verbod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400" b="1" kern="1200" dirty="0">
            <a:latin typeface="Bookman Old Style" panose="020506040505050202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>
              <a:latin typeface="Bookman Old Style" panose="02050604050505020204" pitchFamily="18" charset="0"/>
            </a:rPr>
            <a:t>https://media.thuisarts.nl/Pijn%20bij%20gemeenschap-HD.mp4</a:t>
          </a:r>
          <a:endParaRPr lang="nl-NL" sz="1400" b="1" kern="1200" dirty="0">
            <a:latin typeface="Bookman Old Style" panose="02050604050505020204" pitchFamily="18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400" b="1" kern="1200" dirty="0">
            <a:latin typeface="Bookman Old Style" panose="02050604050505020204" pitchFamily="18" charset="0"/>
          </a:endParaRPr>
        </a:p>
      </dsp:txBody>
      <dsp:txXfrm>
        <a:off x="3212491" y="2529890"/>
        <a:ext cx="2146979" cy="17521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9F10F-C57B-4FDC-9D02-1231C32CE75D}">
      <dsp:nvSpPr>
        <dsp:cNvPr id="0" name=""/>
        <dsp:cNvSpPr/>
      </dsp:nvSpPr>
      <dsp:spPr>
        <a:xfrm>
          <a:off x="7555" y="1263255"/>
          <a:ext cx="2258210" cy="1354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b="1" kern="1200" dirty="0">
              <a:latin typeface="Bookman Old Style" panose="02050604050505020204" pitchFamily="18" charset="0"/>
            </a:rPr>
            <a:t>PVD</a:t>
          </a:r>
        </a:p>
      </dsp:txBody>
      <dsp:txXfrm>
        <a:off x="47239" y="1302939"/>
        <a:ext cx="2178842" cy="1275558"/>
      </dsp:txXfrm>
    </dsp:sp>
    <dsp:sp modelId="{698A7EA1-54D6-4CC8-924A-96EE4D67D804}">
      <dsp:nvSpPr>
        <dsp:cNvPr id="0" name=""/>
        <dsp:cNvSpPr/>
      </dsp:nvSpPr>
      <dsp:spPr>
        <a:xfrm rot="20298655">
          <a:off x="1982485" y="944096"/>
          <a:ext cx="790140" cy="7721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400" kern="1200"/>
        </a:p>
      </dsp:txBody>
      <dsp:txXfrm>
        <a:off x="1990685" y="1141327"/>
        <a:ext cx="558500" cy="463279"/>
      </dsp:txXfrm>
    </dsp:sp>
    <dsp:sp modelId="{893B906A-A366-4F8C-9D50-AA54C71A3158}">
      <dsp:nvSpPr>
        <dsp:cNvPr id="0" name=""/>
        <dsp:cNvSpPr/>
      </dsp:nvSpPr>
      <dsp:spPr>
        <a:xfrm>
          <a:off x="2772613" y="163515"/>
          <a:ext cx="2258210" cy="1354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latin typeface="Bookman Old Style" panose="02050604050505020204" pitchFamily="18" charset="0"/>
            </a:rPr>
            <a:t>Bekkenbodem fysiotherapie</a:t>
          </a:r>
        </a:p>
      </dsp:txBody>
      <dsp:txXfrm>
        <a:off x="2812297" y="203199"/>
        <a:ext cx="2178842" cy="1275558"/>
      </dsp:txXfrm>
    </dsp:sp>
    <dsp:sp modelId="{A28FC684-C048-4F81-8921-502F1646E996}">
      <dsp:nvSpPr>
        <dsp:cNvPr id="0" name=""/>
        <dsp:cNvSpPr/>
      </dsp:nvSpPr>
      <dsp:spPr>
        <a:xfrm rot="1770553">
          <a:off x="1939998" y="2382531"/>
          <a:ext cx="837761" cy="688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3100" kern="1200"/>
        </a:p>
      </dsp:txBody>
      <dsp:txXfrm>
        <a:off x="1953396" y="2469365"/>
        <a:ext cx="631202" cy="413119"/>
      </dsp:txXfrm>
    </dsp:sp>
    <dsp:sp modelId="{1539D3A1-DD98-4E41-B636-DD0460114F9E}">
      <dsp:nvSpPr>
        <dsp:cNvPr id="0" name=""/>
        <dsp:cNvSpPr/>
      </dsp:nvSpPr>
      <dsp:spPr>
        <a:xfrm>
          <a:off x="2787668" y="2330056"/>
          <a:ext cx="2258210" cy="13549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latin typeface="Bookman Old Style" panose="02050604050505020204" pitchFamily="18" charset="0"/>
            </a:rPr>
            <a:t>Seksuoloog</a:t>
          </a:r>
        </a:p>
      </dsp:txBody>
      <dsp:txXfrm>
        <a:off x="2827352" y="2369740"/>
        <a:ext cx="2178842" cy="1275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D5164-5636-49D1-985A-E2ADBEE1EA44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B3E91-DE82-48B2-848B-FC137D47ED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03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02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705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896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6359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4487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5724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451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6466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581A42-B8BA-4B55-86DC-25068EDCD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3FDF537-7B50-46ED-B876-AEE45FE6D1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C0E50D-B4A0-42B0-B22B-5FDAA24B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5D81EF-5E4C-4079-8AE5-498D3C27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9970F7-E703-4ED1-8A8E-6D60F2F44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103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A3D71-7540-492F-8EE2-30B21F4F7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07D052-FF36-44B6-B926-CE1290564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FFEE00-7581-4E9D-B6FE-6A8183FBB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BCCF23-3E43-4D57-B471-6ED5DC03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E1A76D-B360-4BCE-9A46-1853824D5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0487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613F01-753D-4D34-B1CA-A833E003C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5B0FA0-55E6-41E5-993D-605C01E99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729933-F7EF-4BF5-9672-1348E41F6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E69635-6E99-4DBC-BC89-9076E845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B42F1D-18F7-481F-B554-44BADD2AE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55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3104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D8D14-A32D-4DD1-AF73-1740AB355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488125-9A10-4F28-B4A8-50A272895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E97E6F-3503-4109-B7E7-E45CE465F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FD068CA-FB72-4B7A-B28A-2869DC88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27CF7A8-C5D8-4BE6-8D01-52733A4ED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DBA337-71D5-4092-9D5C-C86A71DBB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131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22795-A1DD-4FA5-8A85-7FCE5E672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E75195-20AE-4D19-86B2-2BC57023B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11BE876-C5B2-41D9-908F-FDBFCDEB8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CF20CA1-009F-4B0E-8818-04504206E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B3AAB32-D0CE-48C8-BA47-1417EDB45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C57BE3D-2C66-44A1-A84E-C1E41B79C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822895E-E210-4B95-8D80-1DF73634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C1A57E0-22C6-4008-AA40-795B075B4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30337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E5C135-1325-48B2-8E0C-699C8530B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DD67B94-4606-45F7-9AE5-2794C112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B76AE4B-25FF-4708-B43D-EF334DF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93D3C7-4251-4776-8CC4-3445CCDAC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682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94BB05E-E40F-4534-99E3-D81C35ED5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ACF6F6B-BB1A-47AE-971C-B97755FB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3F7D617-9E58-41CA-99A0-AAF35EDDE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393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EBBDC-4549-40D3-868A-2E7FA5D8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14BDA3-8C51-4AAB-B3B7-1B52F86F2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BBD476F-9EAF-4345-96F6-DA06348A2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FB942A2-E3C4-4089-812B-ABB7440F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41FD7F8-01CB-48E0-9ED4-656636F21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BFF82F-67FB-4FC3-B935-AB54AF11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28832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1A2E2-2552-4CCC-A9A2-EA5DA0012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FF15AA7-C60B-462E-A837-0EFBADAA8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9A2C8D-FBEE-46D1-8E79-2DD4B7951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DD3718-BB9C-4E5A-B966-7E8359C81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FC79AE-39A7-4711-8ADF-5150299A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6FCAAE-FA3B-496D-B31F-947EFA9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1153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F15DE-BD07-4D89-87E5-A5ECD365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3EDC2B8-2A62-4ED4-B5B5-7DA6D2887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05D477-E489-49AE-9FBC-7AF295799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521FEA-F5B3-444C-ABBF-F81C2F39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BA046A-86C3-43DF-9739-2C0622D6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20910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E9963FA-6DF6-4206-865E-95E45F717E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B6543D1-F28E-4396-99E1-619B0057A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610806-8539-43FD-B7FA-4074FB36F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2F0A41-B99E-41CF-9CFA-E7EF7B3F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9A5F28-F051-455E-A9A5-D83BDAA13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68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784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94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53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033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06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594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03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DAC4C-DB17-418E-BCBF-84C706185470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167AB3-BAFF-4BA9-AA88-A09A9C1BDF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20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1E64A63-80FC-4249-868C-B516BE9D3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621551-330B-4E8F-8AEC-76BCCCD64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FE8193-1B9B-481E-B251-DFF1E28D7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3E85-2950-4DFB-83EC-7C186EF06567}" type="datetimeFigureOut">
              <a:rPr lang="nl-NL" smtClean="0"/>
              <a:t>23-4-2021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F30F7A-4056-4C8F-904A-6AA9D5397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BDFF3E-979C-41C5-9B51-85E5B0851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817D7-7669-479B-BDF7-C77329F4533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14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29841-119A-46ED-AFFF-185C9464D7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17600"/>
            <a:ext cx="7766936" cy="2933236"/>
          </a:xfrm>
        </p:spPr>
        <p:txBody>
          <a:bodyPr/>
          <a:lstStyle/>
          <a:p>
            <a:pPr algn="ctr"/>
            <a:r>
              <a:rPr lang="nl-NL" dirty="0"/>
              <a:t>Pijn van de vrouw bij het vrijen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C8C203-1B50-42A6-A118-198419D9F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2770" y="4488983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nl-NL" dirty="0"/>
              <a:t>Bouwsteen Seksualiteit</a:t>
            </a:r>
          </a:p>
          <a:p>
            <a:r>
              <a:rPr lang="nl-NL" dirty="0"/>
              <a:t>	A.J.P. Boeke &amp; L.S.L. Oei</a:t>
            </a:r>
          </a:p>
          <a:p>
            <a:r>
              <a:rPr lang="nl-NL" dirty="0"/>
              <a:t>Huisartsen</a:t>
            </a:r>
          </a:p>
        </p:txBody>
      </p:sp>
    </p:spTree>
    <p:extLst>
      <p:ext uri="{BB962C8B-B14F-4D97-AF65-F5344CB8AC3E}">
        <p14:creationId xmlns:p14="http://schemas.microsoft.com/office/powerpoint/2010/main" val="2732439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89B543-7260-44D5-B7AE-8389BD5DF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Pijn bij het vrijen en dan…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83AEB0C0-CBE8-4E8A-AB41-D1FF2A0AC5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738802"/>
              </p:ext>
            </p:extLst>
          </p:nvPr>
        </p:nvGraphicFramePr>
        <p:xfrm>
          <a:off x="677863" y="2160588"/>
          <a:ext cx="8596312" cy="4545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B4FB773E-3938-400B-9FFC-17C8CD59185C}"/>
              </a:ext>
            </a:extLst>
          </p:cNvPr>
          <p:cNvSpPr txBox="1"/>
          <p:nvPr/>
        </p:nvSpPr>
        <p:spPr>
          <a:xfrm>
            <a:off x="822324" y="2295525"/>
            <a:ext cx="2218587" cy="461665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Bookman Old Style" panose="02050604050505020204" pitchFamily="18" charset="0"/>
              </a:rPr>
              <a:t>Stap 1</a:t>
            </a:r>
          </a:p>
        </p:txBody>
      </p:sp>
    </p:spTree>
    <p:extLst>
      <p:ext uri="{BB962C8B-B14F-4D97-AF65-F5344CB8AC3E}">
        <p14:creationId xmlns:p14="http://schemas.microsoft.com/office/powerpoint/2010/main" val="449924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89B543-7260-44D5-B7AE-8389BD5DF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Pijn bij het vrijen en dan…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83AEB0C0-CBE8-4E8A-AB41-D1FF2A0AC5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4545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Afbeelding 4">
            <a:extLst>
              <a:ext uri="{FF2B5EF4-FFF2-40B4-BE49-F238E27FC236}">
                <a16:creationId xmlns:a16="http://schemas.microsoft.com/office/drawing/2014/main" id="{78ABD93D-80D1-4B84-AB5A-2FCF8EC267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17057" y="2991585"/>
            <a:ext cx="3084843" cy="2395936"/>
          </a:xfrm>
          <a:prstGeom prst="rect">
            <a:avLst/>
          </a:prstGeom>
          <a:ln>
            <a:solidFill>
              <a:srgbClr val="FFFFFF"/>
            </a:solidFill>
          </a:ln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C08D3AE-1862-4197-BAAB-5B6B58920E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82085" y="3641685"/>
            <a:ext cx="2370892" cy="1095736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FA44550D-66FE-4AED-A124-4437315A650F}"/>
              </a:ext>
            </a:extLst>
          </p:cNvPr>
          <p:cNvSpPr txBox="1"/>
          <p:nvPr/>
        </p:nvSpPr>
        <p:spPr>
          <a:xfrm>
            <a:off x="792642" y="2160588"/>
            <a:ext cx="2788757" cy="830997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Bookman Old Style" panose="02050604050505020204" pitchFamily="18" charset="0"/>
              </a:rPr>
              <a:t>Evaluatie stap 1</a:t>
            </a:r>
          </a:p>
          <a:p>
            <a:r>
              <a:rPr lang="nl-NL" sz="2400" dirty="0">
                <a:latin typeface="Bookman Old Style" panose="02050604050505020204" pitchFamily="18" charset="0"/>
              </a:rPr>
              <a:t>na 4-6 weken</a:t>
            </a:r>
          </a:p>
        </p:txBody>
      </p:sp>
    </p:spTree>
    <p:extLst>
      <p:ext uri="{BB962C8B-B14F-4D97-AF65-F5344CB8AC3E}">
        <p14:creationId xmlns:p14="http://schemas.microsoft.com/office/powerpoint/2010/main" val="331603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EF1325-7D28-4628-9228-46EA2F6A7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Pijn bij het vrijen- het vervolgconsult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3FF7732C-8982-493B-BB1B-C69203CD18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9708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C0B57909-279E-40C5-B891-2DE531F1581E}"/>
              </a:ext>
            </a:extLst>
          </p:cNvPr>
          <p:cNvSpPr txBox="1"/>
          <p:nvPr/>
        </p:nvSpPr>
        <p:spPr>
          <a:xfrm>
            <a:off x="677334" y="2022365"/>
            <a:ext cx="2342091" cy="830997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Bookman Old Style" panose="02050604050505020204" pitchFamily="18" charset="0"/>
              </a:rPr>
              <a:t>Vervolg mogelijkheden</a:t>
            </a:r>
          </a:p>
        </p:txBody>
      </p:sp>
    </p:spTree>
    <p:extLst>
      <p:ext uri="{BB962C8B-B14F-4D97-AF65-F5344CB8AC3E}">
        <p14:creationId xmlns:p14="http://schemas.microsoft.com/office/powerpoint/2010/main" val="4117017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1A05A5-6368-476E-82AB-1E72B4F1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vaak komt het voor?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7C4815-7D00-4C0D-AE82-BF544A009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nl-NL" b="1" i="0" dirty="0">
                <a:solidFill>
                  <a:srgbClr val="373636"/>
                </a:solidFill>
                <a:effectLst/>
              </a:rPr>
              <a:t>Dyspareunie = </a:t>
            </a:r>
            <a:r>
              <a:rPr lang="nl-NL" b="0" i="0" dirty="0">
                <a:solidFill>
                  <a:srgbClr val="373636"/>
                </a:solidFill>
                <a:effectLst/>
              </a:rPr>
              <a:t>Pijnlijke coïtus (ervaren door de vrouw)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15% van de vrouwen geeft aan regelmatig pijn bij het vrijen te hebben</a:t>
            </a:r>
          </a:p>
          <a:p>
            <a:r>
              <a:rPr lang="nl-NL" dirty="0"/>
              <a:t>5% van de vrouwen heeft hier behoorlijk veel last van</a:t>
            </a:r>
          </a:p>
          <a:p>
            <a:pPr marL="457200" lvl="1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464A61D-BBA3-4C18-95D8-6400A6095A9F}"/>
              </a:ext>
            </a:extLst>
          </p:cNvPr>
          <p:cNvSpPr txBox="1"/>
          <p:nvPr/>
        </p:nvSpPr>
        <p:spPr>
          <a:xfrm>
            <a:off x="834117" y="6248400"/>
            <a:ext cx="922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dirty="0">
                <a:latin typeface="Bookman Old Style" panose="02050604050505020204" pitchFamily="18" charset="0"/>
              </a:rPr>
              <a:t>Bron: Boek Seksuele disfuncties Diagnostiek en behandeling; auteurs: Jacques van Lankveld, Moniek ter </a:t>
            </a:r>
            <a:r>
              <a:rPr lang="nl-NL" sz="900" dirty="0" err="1">
                <a:latin typeface="Bookman Old Style" panose="02050604050505020204" pitchFamily="18" charset="0"/>
              </a:rPr>
              <a:t>Kuile</a:t>
            </a:r>
            <a:r>
              <a:rPr lang="nl-NL" sz="900" dirty="0">
                <a:latin typeface="Bookman Old Style" panose="02050604050505020204" pitchFamily="18" charset="0"/>
              </a:rPr>
              <a:t>, Peter </a:t>
            </a:r>
            <a:r>
              <a:rPr lang="nl-NL" sz="900" dirty="0" err="1">
                <a:latin typeface="Bookman Old Style" panose="02050604050505020204" pitchFamily="18" charset="0"/>
              </a:rPr>
              <a:t>leusink</a:t>
            </a:r>
            <a:r>
              <a:rPr lang="nl-NL" sz="900" dirty="0">
                <a:latin typeface="Bookman Old Style" panose="02050604050505020204" pitchFamily="18" charset="0"/>
              </a:rPr>
              <a:t> (RED.)</a:t>
            </a:r>
          </a:p>
          <a:p>
            <a:r>
              <a:rPr lang="nl-NL" sz="900" dirty="0">
                <a:latin typeface="Bookman Old Style" panose="02050604050505020204" pitchFamily="18" charset="0"/>
              </a:rPr>
              <a:t>Bron: https://www.rutgers.nl/sites/rutgersnl/files/PDF-Onderzoek/Seksuele_Gezondheid_in_NL_2017_23012018-aangepast.pdf</a:t>
            </a:r>
          </a:p>
        </p:txBody>
      </p:sp>
    </p:spTree>
    <p:extLst>
      <p:ext uri="{BB962C8B-B14F-4D97-AF65-F5344CB8AC3E}">
        <p14:creationId xmlns:p14="http://schemas.microsoft.com/office/powerpoint/2010/main" val="93161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90361-D5A4-9246-B597-7CE061061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Oppervlakkig versus diep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5FFB30-783C-1843-ADB3-C5299A1AD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Oppervlakkige dyspareunie (meestal)</a:t>
            </a:r>
          </a:p>
          <a:p>
            <a:pPr lvl="1"/>
            <a:r>
              <a:rPr lang="nl-NL" b="0" i="0" dirty="0">
                <a:solidFill>
                  <a:srgbClr val="323157"/>
                </a:solidFill>
                <a:effectLst/>
                <a:latin typeface="Minion W01"/>
              </a:rPr>
              <a:t>Bij oppervlakkige dyspareunie veroorzaakt het naar binnen gaan van de penis in de vagina pijn in en rondom de vulva</a:t>
            </a:r>
            <a:endParaRPr lang="nl-NL" dirty="0"/>
          </a:p>
          <a:p>
            <a:r>
              <a:rPr lang="nl-NL" dirty="0"/>
              <a:t>Diepe dyspareunie zelden (soms)</a:t>
            </a:r>
          </a:p>
          <a:p>
            <a:pPr lvl="1"/>
            <a:r>
              <a:rPr lang="nl-NL" b="0" i="0" dirty="0">
                <a:solidFill>
                  <a:srgbClr val="323157"/>
                </a:solidFill>
                <a:effectLst/>
                <a:latin typeface="Minion W01"/>
              </a:rPr>
              <a:t>Bij diepe dyspareunie veroorzaakt het doorstoten van de penis pijn dieper in de vagina of in de onderbuik.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49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B2926-8382-4F7B-897D-5A9B1E1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Oppervlakkige dyspareunie</a:t>
            </a:r>
            <a:br>
              <a:rPr lang="nl-NL" dirty="0"/>
            </a:br>
            <a:endParaRPr lang="nl-NL" sz="28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A83B3A4-D5D7-4FCA-A9EA-541BBD962E7D}"/>
              </a:ext>
            </a:extLst>
          </p:cNvPr>
          <p:cNvSpPr txBox="1"/>
          <p:nvPr/>
        </p:nvSpPr>
        <p:spPr>
          <a:xfrm>
            <a:off x="942975" y="6421120"/>
            <a:ext cx="9220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dirty="0">
                <a:latin typeface="Bookman Old Style" panose="02050604050505020204" pitchFamily="18" charset="0"/>
              </a:rPr>
              <a:t>Bron: Boek Seksuele disfuncties Diagnostiek en behandeling; auteurs: Jacques van Lankveld, Moniek ter </a:t>
            </a:r>
            <a:r>
              <a:rPr lang="nl-NL" sz="900" dirty="0" err="1">
                <a:latin typeface="Bookman Old Style" panose="02050604050505020204" pitchFamily="18" charset="0"/>
              </a:rPr>
              <a:t>Kuile</a:t>
            </a:r>
            <a:r>
              <a:rPr lang="nl-NL" sz="900" dirty="0">
                <a:latin typeface="Bookman Old Style" panose="02050604050505020204" pitchFamily="18" charset="0"/>
              </a:rPr>
              <a:t>, Peter </a:t>
            </a:r>
            <a:r>
              <a:rPr lang="nl-NL" sz="900" dirty="0" err="1">
                <a:latin typeface="Bookman Old Style" panose="02050604050505020204" pitchFamily="18" charset="0"/>
              </a:rPr>
              <a:t>Leusink</a:t>
            </a:r>
            <a:r>
              <a:rPr lang="nl-NL" sz="900" dirty="0">
                <a:latin typeface="Bookman Old Style" panose="02050604050505020204" pitchFamily="18" charset="0"/>
              </a:rPr>
              <a:t> (RED.)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2C786F86-BCF7-3448-A9F3-FCF5A06B8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38811"/>
              </p:ext>
            </p:extLst>
          </p:nvPr>
        </p:nvGraphicFramePr>
        <p:xfrm>
          <a:off x="547008" y="1820635"/>
          <a:ext cx="7298872" cy="430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317">
                  <a:extLst>
                    <a:ext uri="{9D8B030D-6E8A-4147-A177-3AD203B41FA5}">
                      <a16:colId xmlns:a16="http://schemas.microsoft.com/office/drawing/2014/main" val="4264795665"/>
                    </a:ext>
                  </a:extLst>
                </a:gridCol>
                <a:gridCol w="6158555">
                  <a:extLst>
                    <a:ext uri="{9D8B030D-6E8A-4147-A177-3AD203B41FA5}">
                      <a16:colId xmlns:a16="http://schemas.microsoft.com/office/drawing/2014/main" val="182555786"/>
                    </a:ext>
                  </a:extLst>
                </a:gridCol>
              </a:tblGrid>
              <a:tr h="338795">
                <a:tc>
                  <a:txBody>
                    <a:bodyPr/>
                    <a:lstStyle/>
                    <a:p>
                      <a:r>
                        <a:rPr lang="nl-NL" sz="1400" dirty="0"/>
                        <a:t>Frequentie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Oorzaak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805656"/>
                  </a:ext>
                </a:extLst>
              </a:tr>
              <a:tr h="514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1400" dirty="0"/>
                        <a:t>Meestal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err="1"/>
                        <a:t>Provoked</a:t>
                      </a:r>
                      <a:r>
                        <a:rPr lang="nl-NL" sz="1400" dirty="0"/>
                        <a:t> </a:t>
                      </a:r>
                      <a:r>
                        <a:rPr lang="nl-NL" sz="1400" dirty="0" err="1"/>
                        <a:t>vulvodynie</a:t>
                      </a:r>
                      <a:r>
                        <a:rPr lang="nl-NL" sz="1400" dirty="0"/>
                        <a:t> </a:t>
                      </a:r>
                      <a:r>
                        <a:rPr lang="nl-NL" sz="1100" dirty="0"/>
                        <a:t>(soms vestibulodynie genoemd)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188824"/>
                  </a:ext>
                </a:extLst>
              </a:tr>
              <a:tr h="514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1400" dirty="0"/>
                        <a:t>Soms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Vaginale infecties zoals: herpes </a:t>
                      </a:r>
                      <a:r>
                        <a:rPr lang="nl-NL" sz="1400" dirty="0" err="1"/>
                        <a:t>genitalis</a:t>
                      </a:r>
                      <a:r>
                        <a:rPr lang="nl-NL" sz="1400" dirty="0"/>
                        <a:t>, recidiverende candidiasis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026518"/>
                  </a:ext>
                </a:extLst>
              </a:tr>
              <a:tr h="514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Mechanisch trauma: laesie n. </a:t>
                      </a:r>
                      <a:r>
                        <a:rPr lang="nl-NL" sz="1400" dirty="0" err="1"/>
                        <a:t>pudendus</a:t>
                      </a:r>
                      <a:r>
                        <a:rPr lang="nl-NL" sz="1400" dirty="0"/>
                        <a:t> door partus, operatie etc.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296032"/>
                  </a:ext>
                </a:extLst>
              </a:tr>
              <a:tr h="514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Eczeem vulva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288769"/>
                  </a:ext>
                </a:extLst>
              </a:tr>
              <a:tr h="514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Atrofische (postmenopauzale) vulvovaginitis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043791"/>
                  </a:ext>
                </a:extLst>
              </a:tr>
              <a:tr h="514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err="1"/>
                        <a:t>Lichen</a:t>
                      </a:r>
                      <a:r>
                        <a:rPr lang="nl-NL" sz="1400" dirty="0"/>
                        <a:t> sclerosus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663880"/>
                  </a:ext>
                </a:extLst>
              </a:tr>
              <a:tr h="514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/>
                        <a:t>Psoriasis vulva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48987"/>
                  </a:ext>
                </a:extLst>
              </a:tr>
              <a:tr h="338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1400" dirty="0"/>
                        <a:t>Zelden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l-NL" sz="1400" dirty="0"/>
                        <a:t>Maligniteiten (VIN, vulvacarcinoom)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14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63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AAA982-35BB-493A-9E75-FAF276EDC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Anamnese	pijnlijke coitus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06495B-9BF2-4011-B6B2-EECFCC9F0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57" y="1785257"/>
            <a:ext cx="8707945" cy="42561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i="1" dirty="0"/>
              <a:t>“Vindt u het goed dat ik u wat vragen stel over wat u precies ervaart?” </a:t>
            </a:r>
          </a:p>
          <a:p>
            <a:pPr marL="0" indent="0">
              <a:buNone/>
            </a:pPr>
            <a:r>
              <a:rPr lang="nl-NL" i="1" dirty="0"/>
              <a:t>(Permissie vragen en geven)</a:t>
            </a:r>
          </a:p>
          <a:p>
            <a:endParaRPr lang="nl-NL" dirty="0"/>
          </a:p>
          <a:p>
            <a:r>
              <a:rPr lang="nl-NL" dirty="0"/>
              <a:t>Hulpvraag</a:t>
            </a:r>
          </a:p>
          <a:p>
            <a:r>
              <a:rPr lang="nl-NL" dirty="0"/>
              <a:t>Pijn: </a:t>
            </a:r>
          </a:p>
          <a:p>
            <a:pPr lvl="1"/>
            <a:r>
              <a:rPr lang="nl-NL" dirty="0"/>
              <a:t>oppervlakkig of diep</a:t>
            </a:r>
          </a:p>
          <a:p>
            <a:pPr lvl="1"/>
            <a:r>
              <a:rPr lang="nl-NL" dirty="0"/>
              <a:t>Pijn bij aanraking of constant</a:t>
            </a:r>
          </a:p>
          <a:p>
            <a:r>
              <a:rPr lang="nl-NL" dirty="0"/>
              <a:t>Seksueel verlangen, opwinding en lubricatie</a:t>
            </a:r>
          </a:p>
          <a:p>
            <a:r>
              <a:rPr lang="nl-NL" dirty="0"/>
              <a:t>Seksuele (partner) relatie en psychische problemen</a:t>
            </a:r>
          </a:p>
          <a:p>
            <a:r>
              <a:rPr lang="nl-NL" dirty="0"/>
              <a:t>Uitlokkende en onderhoudende factoren</a:t>
            </a:r>
          </a:p>
          <a:p>
            <a:r>
              <a:rPr lang="nl-NL" dirty="0"/>
              <a:t>Bekkenbodemproblematiek</a:t>
            </a:r>
          </a:p>
          <a:p>
            <a:pPr lvl="1"/>
            <a:r>
              <a:rPr lang="nl-NL" dirty="0"/>
              <a:t>Relaxatie mogelijk? </a:t>
            </a:r>
          </a:p>
          <a:p>
            <a:pPr lvl="1"/>
            <a:r>
              <a:rPr lang="nl-NL" dirty="0"/>
              <a:t>Mictie- en/of </a:t>
            </a:r>
            <a:r>
              <a:rPr lang="nl-NL" dirty="0" err="1"/>
              <a:t>defaecatieproblemen</a:t>
            </a:r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1429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91FDCE-B758-474E-8BE9-AF1CC3808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Lichamelijk 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DF6203-F3D4-4299-A93E-0A1CDFB45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Oppervlakkige dyspareunie: </a:t>
            </a:r>
          </a:p>
          <a:p>
            <a:r>
              <a:rPr lang="nl-NL" dirty="0"/>
              <a:t>Inspectie uitwendig (vestibulum, genitalia externa, perineum)	</a:t>
            </a:r>
          </a:p>
          <a:p>
            <a:pPr lvl="1"/>
            <a:r>
              <a:rPr lang="nl-NL" dirty="0"/>
              <a:t>Oedeem, krabeffecten, fissuren, kleur, atrofie, schilfering, littekens en fluor</a:t>
            </a:r>
          </a:p>
          <a:p>
            <a:r>
              <a:rPr lang="nl-NL" dirty="0"/>
              <a:t>Bekkenbodemmusculatuur: gevoel, tonus en coördinatie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Diepe dyspareunie: </a:t>
            </a:r>
          </a:p>
          <a:p>
            <a:r>
              <a:rPr lang="nl-NL" dirty="0"/>
              <a:t>Bovenstaande + vaginaal toucher + speculum onderzoek</a:t>
            </a:r>
          </a:p>
          <a:p>
            <a:pPr lvl="1"/>
            <a:r>
              <a:rPr lang="nl-NL" dirty="0"/>
              <a:t>Pijn in de onderbuik en/of opstoot- en slingerpijn</a:t>
            </a:r>
          </a:p>
          <a:p>
            <a:pPr lvl="1"/>
            <a:r>
              <a:rPr lang="nl-NL" dirty="0"/>
              <a:t>Tumoren palpabel of anatomische afwijkingen</a:t>
            </a:r>
          </a:p>
          <a:p>
            <a:pPr marL="457200" lvl="1" indent="0">
              <a:buNone/>
            </a:pPr>
            <a:endParaRPr lang="nl-NL" dirty="0"/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681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4694C-B336-466D-8289-2ABAA096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Provoked</a:t>
            </a:r>
            <a:r>
              <a:rPr lang="nl-NL" dirty="0"/>
              <a:t> </a:t>
            </a:r>
            <a:r>
              <a:rPr lang="nl-NL" dirty="0" err="1"/>
              <a:t>vulvodynia</a:t>
            </a:r>
            <a:r>
              <a:rPr lang="nl-NL" dirty="0"/>
              <a:t> (PVD)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FE7F7F-E528-48B5-9DB8-DBBDDA01C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nl-NL" sz="1800" b="0" i="0" dirty="0">
                <a:solidFill>
                  <a:srgbClr val="373636"/>
                </a:solidFill>
                <a:effectLst/>
              </a:rPr>
              <a:t>Pijn vulva &gt; 3 maanden (vaak brandende genitale pijn en pijnlijke geslachtsgemeenschap)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800" b="0" i="0" dirty="0">
                <a:solidFill>
                  <a:srgbClr val="373636"/>
                </a:solidFill>
                <a:effectLst/>
              </a:rPr>
              <a:t>Geen specifieke lichamelijke oorzaak (zie dia 4)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800" b="0" i="0" dirty="0">
                <a:solidFill>
                  <a:srgbClr val="373636"/>
                </a:solidFill>
                <a:effectLst/>
              </a:rPr>
              <a:t>Dikwijls is er inadequaat pijngedrag (doorgaan met coïtus ondanks pijn)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800" dirty="0">
                <a:solidFill>
                  <a:srgbClr val="373636"/>
                </a:solidFill>
              </a:rPr>
              <a:t>Advies om aanpak zoals bij </a:t>
            </a:r>
            <a:r>
              <a:rPr lang="nl-NL" sz="1800" b="0" i="0" dirty="0">
                <a:solidFill>
                  <a:srgbClr val="373636"/>
                </a:solidFill>
                <a:effectLst/>
              </a:rPr>
              <a:t>SOLK</a:t>
            </a:r>
            <a:r>
              <a:rPr lang="nl-NL" sz="1800" dirty="0">
                <a:solidFill>
                  <a:srgbClr val="373636"/>
                </a:solidFill>
              </a:rPr>
              <a:t> te gebruiken</a:t>
            </a:r>
            <a:endParaRPr lang="nl-NL" sz="1800" b="0" i="0" dirty="0">
              <a:solidFill>
                <a:srgbClr val="373636"/>
              </a:solidFill>
              <a:effectLst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BD01CA8-6F9E-49B9-A710-DC9051B7F4A2}"/>
              </a:ext>
            </a:extLst>
          </p:cNvPr>
          <p:cNvSpPr txBox="1"/>
          <p:nvPr/>
        </p:nvSpPr>
        <p:spPr>
          <a:xfrm>
            <a:off x="677334" y="6248400"/>
            <a:ext cx="8596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dirty="0">
                <a:latin typeface="Bookman Old Style" panose="02050604050505020204" pitchFamily="18" charset="0"/>
              </a:rPr>
              <a:t>Bron: NHG standaard seksuele klachten </a:t>
            </a:r>
          </a:p>
          <a:p>
            <a:r>
              <a:rPr lang="nl-NL" sz="900" dirty="0">
                <a:latin typeface="Bookman Old Style" panose="02050604050505020204" pitchFamily="18" charset="0"/>
              </a:rPr>
              <a:t>Bron: https://www.henw.org/artikelen/belemmeringen-en-onvervulde-behoeften-de-zorg-voor-vulvodynie</a:t>
            </a:r>
          </a:p>
        </p:txBody>
      </p:sp>
    </p:spTree>
    <p:extLst>
      <p:ext uri="{BB962C8B-B14F-4D97-AF65-F5344CB8AC3E}">
        <p14:creationId xmlns:p14="http://schemas.microsoft.com/office/powerpoint/2010/main" val="187665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4658D-FDFF-4A54-90B0-8A96DA96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Vicieuze cirkel </a:t>
            </a:r>
            <a:br>
              <a:rPr lang="nl-NL" dirty="0"/>
            </a:br>
            <a:r>
              <a:rPr lang="nl-NL" sz="2800" i="1" dirty="0"/>
              <a:t>In stand houden van het probleem</a:t>
            </a:r>
            <a:endParaRPr lang="nl-NL" sz="2800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09A4863-134D-440A-B95A-5818FA36E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0862" y="1930400"/>
            <a:ext cx="5750276" cy="3881437"/>
          </a:xfrm>
          <a:prstGeom prst="rect">
            <a:avLst/>
          </a:prstGeom>
        </p:spPr>
      </p:pic>
      <p:sp>
        <p:nvSpPr>
          <p:cNvPr id="5" name="Afgeronde rechthoek 3">
            <a:extLst>
              <a:ext uri="{FF2B5EF4-FFF2-40B4-BE49-F238E27FC236}">
                <a16:creationId xmlns:a16="http://schemas.microsoft.com/office/drawing/2014/main" id="{282E86D1-7B8B-4953-8198-2F5DA06E7F3A}"/>
              </a:ext>
            </a:extLst>
          </p:cNvPr>
          <p:cNvSpPr/>
          <p:nvPr/>
        </p:nvSpPr>
        <p:spPr bwMode="auto">
          <a:xfrm>
            <a:off x="961997" y="1930400"/>
            <a:ext cx="1785950" cy="114300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r>
              <a:rPr lang="nl-NL" sz="1600" b="1" dirty="0">
                <a:ea typeface="Verdana" pitchFamily="34" charset="0"/>
                <a:cs typeface="Verdana" pitchFamily="34" charset="0"/>
              </a:rPr>
              <a:t>Fysieke, psychische en relationele veranderingen</a:t>
            </a:r>
          </a:p>
        </p:txBody>
      </p:sp>
      <p:cxnSp>
        <p:nvCxnSpPr>
          <p:cNvPr id="6" name="Rechte verbindingslijn met pijl 15">
            <a:extLst>
              <a:ext uri="{FF2B5EF4-FFF2-40B4-BE49-F238E27FC236}">
                <a16:creationId xmlns:a16="http://schemas.microsoft.com/office/drawing/2014/main" id="{31967C04-17B3-4EE1-A59A-D9DA9157C51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20862" y="2501110"/>
            <a:ext cx="1071562" cy="1588"/>
          </a:xfrm>
          <a:prstGeom prst="straightConnector1">
            <a:avLst/>
          </a:prstGeom>
          <a:noFill/>
          <a:ln w="9525" algn="ctr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29215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6B9D5-DC3A-43CD-B09B-71A49F66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Pijn bij het vrijen en dan…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80CC69CE-9B1A-4C12-B3E4-C79F11BE39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39029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ijl: gekromd omhoog 4">
            <a:extLst>
              <a:ext uri="{FF2B5EF4-FFF2-40B4-BE49-F238E27FC236}">
                <a16:creationId xmlns:a16="http://schemas.microsoft.com/office/drawing/2014/main" id="{2C3B0DFF-AF2F-4C2A-BDB3-16E006DCCB2A}"/>
              </a:ext>
            </a:extLst>
          </p:cNvPr>
          <p:cNvSpPr/>
          <p:nvPr/>
        </p:nvSpPr>
        <p:spPr>
          <a:xfrm rot="10800000">
            <a:off x="2781300" y="2660403"/>
            <a:ext cx="4865426" cy="98071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F344CAC-5F21-4E0C-B551-B22612D8FD66}"/>
              </a:ext>
            </a:extLst>
          </p:cNvPr>
          <p:cNvSpPr txBox="1"/>
          <p:nvPr/>
        </p:nvSpPr>
        <p:spPr>
          <a:xfrm>
            <a:off x="3691502" y="1806645"/>
            <a:ext cx="3181545" cy="707886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Bookman Old Style" panose="02050604050505020204" pitchFamily="18" charset="0"/>
              </a:rPr>
              <a:t>Evalueer na 4-6 weken of de behandeling werkt</a:t>
            </a:r>
          </a:p>
        </p:txBody>
      </p:sp>
    </p:spTree>
    <p:extLst>
      <p:ext uri="{BB962C8B-B14F-4D97-AF65-F5344CB8AC3E}">
        <p14:creationId xmlns:p14="http://schemas.microsoft.com/office/powerpoint/2010/main" val="17335336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642</TotalTime>
  <Words>594</Words>
  <Application>Microsoft Office PowerPoint</Application>
  <PresentationFormat>Breedbeeld</PresentationFormat>
  <Paragraphs>92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22" baseType="lpstr">
      <vt:lpstr>Arial</vt:lpstr>
      <vt:lpstr>Bookman Old Style</vt:lpstr>
      <vt:lpstr>Calibri</vt:lpstr>
      <vt:lpstr>Calibri Light</vt:lpstr>
      <vt:lpstr>Minion W01</vt:lpstr>
      <vt:lpstr>Trebuchet MS</vt:lpstr>
      <vt:lpstr>Wingdings</vt:lpstr>
      <vt:lpstr>Wingdings 3</vt:lpstr>
      <vt:lpstr>Facet</vt:lpstr>
      <vt:lpstr>Aangepast ontwerp</vt:lpstr>
      <vt:lpstr>Pijn van de vrouw bij het vrijen </vt:lpstr>
      <vt:lpstr>Hoe vaak komt het voor?</vt:lpstr>
      <vt:lpstr>Oppervlakkig versus diep</vt:lpstr>
      <vt:lpstr>Oppervlakkige dyspareunie </vt:lpstr>
      <vt:lpstr>Anamnese pijnlijke coitus</vt:lpstr>
      <vt:lpstr>Lichamelijk onderzoek</vt:lpstr>
      <vt:lpstr>Provoked vulvodynia (PVD)</vt:lpstr>
      <vt:lpstr>Vicieuze cirkel  In stand houden van het probleem</vt:lpstr>
      <vt:lpstr>Pijn bij het vrijen en dan…</vt:lpstr>
      <vt:lpstr>Pijn bij het vrijen en dan…</vt:lpstr>
      <vt:lpstr>Pijn bij het vrijen en dan…</vt:lpstr>
      <vt:lpstr>Pijn bij het vrijen- het vervolgconsult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Pijn van vrouw bij het vrijen</dc:title>
  <dc:creator>Lishia Oei</dc:creator>
  <cp:lastModifiedBy>Lishia Oei</cp:lastModifiedBy>
  <cp:revision>97</cp:revision>
  <dcterms:created xsi:type="dcterms:W3CDTF">2020-09-29T10:21:06Z</dcterms:created>
  <dcterms:modified xsi:type="dcterms:W3CDTF">2021-04-23T09:39:38Z</dcterms:modified>
</cp:coreProperties>
</file>