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8"/>
  </p:notesMasterIdLst>
  <p:sldIdLst>
    <p:sldId id="256" r:id="rId2"/>
    <p:sldId id="313" r:id="rId3"/>
    <p:sldId id="315" r:id="rId4"/>
    <p:sldId id="314" r:id="rId5"/>
    <p:sldId id="317" r:id="rId6"/>
    <p:sldId id="31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 boeke" initials="jb" lastIdx="2" clrIdx="0">
    <p:extLst>
      <p:ext uri="{19B8F6BF-5375-455C-9EA6-DF929625EA0E}">
        <p15:presenceInfo xmlns:p15="http://schemas.microsoft.com/office/powerpoint/2012/main" userId="84dbd2f40993b8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88" autoAdjust="0"/>
    <p:restoredTop sz="76037" autoAdjust="0"/>
  </p:normalViewPr>
  <p:slideViewPr>
    <p:cSldViewPr snapToGrid="0">
      <p:cViewPr varScale="1">
        <p:scale>
          <a:sx n="67" d="100"/>
          <a:sy n="67" d="100"/>
        </p:scale>
        <p:origin x="2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D3426-0C96-4F31-9093-FA1A392DE2E4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09F42-0595-44DB-9E4B-658269BF52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56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711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401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810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802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12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484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535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823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687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627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804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393C0-8421-43F1-9FE1-030F7B529DCA}" type="datetimeFigureOut">
              <a:rPr lang="nl-NL" smtClean="0"/>
              <a:t>26-4-2021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369F1C8-8C1F-4397-A143-3BDB3A81BD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36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405654-3C45-447C-BBCC-0FF8AA2E9A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/>
              <a:t>Het weegschaal model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663777D-14EA-44EF-B608-DF115D60C6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endParaRPr lang="nl-NL" dirty="0"/>
          </a:p>
          <a:p>
            <a:r>
              <a:rPr lang="nl-NL" sz="5800" dirty="0"/>
              <a:t>Seksualiteit bespreekbaar maken</a:t>
            </a:r>
          </a:p>
          <a:p>
            <a:r>
              <a:rPr lang="nl-NL" sz="2800" dirty="0"/>
              <a:t>A.J.P. Boeke &amp; L.S.L. Oei, huisarts</a:t>
            </a:r>
          </a:p>
        </p:txBody>
      </p:sp>
    </p:spTree>
    <p:extLst>
      <p:ext uri="{BB962C8B-B14F-4D97-AF65-F5344CB8AC3E}">
        <p14:creationId xmlns:p14="http://schemas.microsoft.com/office/powerpoint/2010/main" val="65610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EBCF8-CAAB-43B4-B8BA-A34A5A8E6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Weegschaal model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4C37D8-23DB-41F5-8D04-8120B65E6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kaart brengen op een patiëntgerichte manier:</a:t>
            </a:r>
          </a:p>
          <a:p>
            <a:r>
              <a:rPr lang="nl-NL" dirty="0"/>
              <a:t>Stimulerende factoren </a:t>
            </a:r>
          </a:p>
          <a:p>
            <a:r>
              <a:rPr lang="nl-NL" dirty="0"/>
              <a:t>Remmende factoren</a:t>
            </a:r>
          </a:p>
        </p:txBody>
      </p:sp>
    </p:spTree>
    <p:extLst>
      <p:ext uri="{BB962C8B-B14F-4D97-AF65-F5344CB8AC3E}">
        <p14:creationId xmlns:p14="http://schemas.microsoft.com/office/powerpoint/2010/main" val="38157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D48281-69EB-41E2-A645-637C219DC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828676"/>
            <a:ext cx="10086975" cy="520065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5" name="Gelijkbenige driehoek 4">
            <a:extLst>
              <a:ext uri="{FF2B5EF4-FFF2-40B4-BE49-F238E27FC236}">
                <a16:creationId xmlns:a16="http://schemas.microsoft.com/office/drawing/2014/main" id="{3D939523-1788-41AE-A21D-3844338162A0}"/>
              </a:ext>
            </a:extLst>
          </p:cNvPr>
          <p:cNvSpPr/>
          <p:nvPr/>
        </p:nvSpPr>
        <p:spPr>
          <a:xfrm>
            <a:off x="5305425" y="5391150"/>
            <a:ext cx="866775" cy="638175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188D21A-CC7F-435B-83C0-AE663568437A}"/>
              </a:ext>
            </a:extLst>
          </p:cNvPr>
          <p:cNvSpPr/>
          <p:nvPr/>
        </p:nvSpPr>
        <p:spPr>
          <a:xfrm>
            <a:off x="2809834" y="4985183"/>
            <a:ext cx="5791926" cy="3798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A771944A-4DF0-4772-A366-5B9AFE7F5208}"/>
              </a:ext>
            </a:extLst>
          </p:cNvPr>
          <p:cNvSpPr/>
          <p:nvPr/>
        </p:nvSpPr>
        <p:spPr>
          <a:xfrm>
            <a:off x="2679223" y="512411"/>
            <a:ext cx="1900372" cy="78270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Stimulerend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0192A17F-3A9B-4D09-9F55-032608D01BD0}"/>
              </a:ext>
            </a:extLst>
          </p:cNvPr>
          <p:cNvSpPr/>
          <p:nvPr/>
        </p:nvSpPr>
        <p:spPr>
          <a:xfrm>
            <a:off x="6668946" y="477369"/>
            <a:ext cx="1900372" cy="78270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Remmend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F95245B9-129D-4067-8BDD-D0C31C1A8525}"/>
              </a:ext>
            </a:extLst>
          </p:cNvPr>
          <p:cNvSpPr/>
          <p:nvPr/>
        </p:nvSpPr>
        <p:spPr>
          <a:xfrm>
            <a:off x="2617144" y="3243294"/>
            <a:ext cx="2024531" cy="7615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>
                <a:ln w="0"/>
                <a:solidFill>
                  <a:schemeClr val="tx1"/>
                </a:solidFill>
              </a:rPr>
              <a:t>Gezellige avond</a:t>
            </a:r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0A52F23D-E5F8-45BC-BE9A-A3B695654562}"/>
              </a:ext>
            </a:extLst>
          </p:cNvPr>
          <p:cNvSpPr/>
          <p:nvPr/>
        </p:nvSpPr>
        <p:spPr>
          <a:xfrm>
            <a:off x="2617146" y="4124325"/>
            <a:ext cx="2024531" cy="8347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Positief lichaamsbeeld</a:t>
            </a:r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9AACA2E7-0377-4707-9C02-B5EAEB8CD745}"/>
              </a:ext>
            </a:extLst>
          </p:cNvPr>
          <p:cNvSpPr/>
          <p:nvPr/>
        </p:nvSpPr>
        <p:spPr>
          <a:xfrm>
            <a:off x="6668948" y="4124325"/>
            <a:ext cx="2024531" cy="86085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Geneesmiddel</a:t>
            </a:r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0B33BEE7-1818-4335-9A2C-C1D5C467B426}"/>
              </a:ext>
            </a:extLst>
          </p:cNvPr>
          <p:cNvSpPr/>
          <p:nvPr/>
        </p:nvSpPr>
        <p:spPr>
          <a:xfrm>
            <a:off x="6668946" y="2371159"/>
            <a:ext cx="2024531" cy="8299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Ruzie partner</a:t>
            </a:r>
          </a:p>
        </p:txBody>
      </p:sp>
      <p:sp>
        <p:nvSpPr>
          <p:cNvPr id="17" name="Rechthoek: afgeronde hoeken 16">
            <a:extLst>
              <a:ext uri="{FF2B5EF4-FFF2-40B4-BE49-F238E27FC236}">
                <a16:creationId xmlns:a16="http://schemas.microsoft.com/office/drawing/2014/main" id="{8D8FA7C7-5036-4A6E-9C83-05E98E0AC4F7}"/>
              </a:ext>
            </a:extLst>
          </p:cNvPr>
          <p:cNvSpPr/>
          <p:nvPr/>
        </p:nvSpPr>
        <p:spPr>
          <a:xfrm>
            <a:off x="6668948" y="1521512"/>
            <a:ext cx="2024531" cy="7827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Functieverlies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12007916-21A5-443B-90C2-2AB65718362F}"/>
              </a:ext>
            </a:extLst>
          </p:cNvPr>
          <p:cNvSpPr/>
          <p:nvPr/>
        </p:nvSpPr>
        <p:spPr>
          <a:xfrm>
            <a:off x="6668947" y="3286855"/>
            <a:ext cx="2024531" cy="7615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Negatieve cognities</a:t>
            </a:r>
          </a:p>
        </p:txBody>
      </p:sp>
      <p:sp>
        <p:nvSpPr>
          <p:cNvPr id="10" name="Rechthoek: afgeronde hoeken 9">
            <a:extLst>
              <a:ext uri="{FF2B5EF4-FFF2-40B4-BE49-F238E27FC236}">
                <a16:creationId xmlns:a16="http://schemas.microsoft.com/office/drawing/2014/main" id="{BC224A9F-320F-41AA-B888-49FA8B0CCD0A}"/>
              </a:ext>
            </a:extLst>
          </p:cNvPr>
          <p:cNvSpPr/>
          <p:nvPr/>
        </p:nvSpPr>
        <p:spPr>
          <a:xfrm>
            <a:off x="2617145" y="1492970"/>
            <a:ext cx="2024531" cy="81125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Fijne herinneringen</a:t>
            </a: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3BC826A9-1B62-4882-9111-E4C3C82433A3}"/>
              </a:ext>
            </a:extLst>
          </p:cNvPr>
          <p:cNvSpPr/>
          <p:nvPr/>
        </p:nvSpPr>
        <p:spPr>
          <a:xfrm>
            <a:off x="2617144" y="2365383"/>
            <a:ext cx="2024531" cy="7615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Erotische film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DA81C270-2AC0-49E6-A865-7B8A65A4C1DE}"/>
              </a:ext>
            </a:extLst>
          </p:cNvPr>
          <p:cNvSpPr/>
          <p:nvPr/>
        </p:nvSpPr>
        <p:spPr>
          <a:xfrm>
            <a:off x="602305" y="828675"/>
            <a:ext cx="1731320" cy="12668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latin typeface="Calibri" panose="020F0502020204030204" pitchFamily="34" charset="0"/>
                <a:cs typeface="Calibri" panose="020F0502020204030204" pitchFamily="34" charset="0"/>
              </a:rPr>
              <a:t>Weegschaal model</a:t>
            </a:r>
          </a:p>
        </p:txBody>
      </p:sp>
    </p:spTree>
    <p:extLst>
      <p:ext uri="{BB962C8B-B14F-4D97-AF65-F5344CB8AC3E}">
        <p14:creationId xmlns:p14="http://schemas.microsoft.com/office/powerpoint/2010/main" val="229603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D48281-69EB-41E2-A645-637C219DC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828676"/>
            <a:ext cx="10086975" cy="520065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5" name="Gelijkbenige driehoek 4">
            <a:extLst>
              <a:ext uri="{FF2B5EF4-FFF2-40B4-BE49-F238E27FC236}">
                <a16:creationId xmlns:a16="http://schemas.microsoft.com/office/drawing/2014/main" id="{3D939523-1788-41AE-A21D-3844338162A0}"/>
              </a:ext>
            </a:extLst>
          </p:cNvPr>
          <p:cNvSpPr/>
          <p:nvPr/>
        </p:nvSpPr>
        <p:spPr>
          <a:xfrm>
            <a:off x="5305425" y="5391150"/>
            <a:ext cx="866775" cy="638175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188D21A-CC7F-435B-83C0-AE663568437A}"/>
              </a:ext>
            </a:extLst>
          </p:cNvPr>
          <p:cNvSpPr/>
          <p:nvPr/>
        </p:nvSpPr>
        <p:spPr>
          <a:xfrm rot="713264">
            <a:off x="2832585" y="4992842"/>
            <a:ext cx="5791926" cy="3798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A771944A-4DF0-4772-A366-5B9AFE7F5208}"/>
              </a:ext>
            </a:extLst>
          </p:cNvPr>
          <p:cNvSpPr/>
          <p:nvPr/>
        </p:nvSpPr>
        <p:spPr>
          <a:xfrm>
            <a:off x="3024053" y="830752"/>
            <a:ext cx="1900372" cy="100885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Stimulerend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0192A17F-3A9B-4D09-9F55-032608D01BD0}"/>
              </a:ext>
            </a:extLst>
          </p:cNvPr>
          <p:cNvSpPr/>
          <p:nvPr/>
        </p:nvSpPr>
        <p:spPr>
          <a:xfrm>
            <a:off x="6958900" y="830752"/>
            <a:ext cx="1960433" cy="100885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Remmend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F95245B9-129D-4067-8BDD-D0C31C1A8525}"/>
              </a:ext>
            </a:extLst>
          </p:cNvPr>
          <p:cNvSpPr/>
          <p:nvPr/>
        </p:nvSpPr>
        <p:spPr>
          <a:xfrm rot="668321">
            <a:off x="3227344" y="2445506"/>
            <a:ext cx="2107697" cy="10282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Gezellige avond</a:t>
            </a:r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0A52F23D-E5F8-45BC-BE9A-A3B695654562}"/>
              </a:ext>
            </a:extLst>
          </p:cNvPr>
          <p:cNvSpPr/>
          <p:nvPr/>
        </p:nvSpPr>
        <p:spPr>
          <a:xfrm rot="685113">
            <a:off x="3023045" y="3510512"/>
            <a:ext cx="2064181" cy="11077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Intimiteit met partner</a:t>
            </a:r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9AACA2E7-0377-4707-9C02-B5EAEB8CD745}"/>
              </a:ext>
            </a:extLst>
          </p:cNvPr>
          <p:cNvSpPr/>
          <p:nvPr/>
        </p:nvSpPr>
        <p:spPr>
          <a:xfrm rot="657936">
            <a:off x="6539697" y="4292006"/>
            <a:ext cx="2050235" cy="10776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Geneesmiddel</a:t>
            </a:r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0B33BEE7-1818-4335-9A2C-C1D5C467B426}"/>
              </a:ext>
            </a:extLst>
          </p:cNvPr>
          <p:cNvSpPr/>
          <p:nvPr/>
        </p:nvSpPr>
        <p:spPr>
          <a:xfrm rot="676457">
            <a:off x="6755719" y="3239793"/>
            <a:ext cx="2084591" cy="10141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Stoma</a:t>
            </a:r>
          </a:p>
        </p:txBody>
      </p:sp>
      <p:sp>
        <p:nvSpPr>
          <p:cNvPr id="17" name="Rechthoek: afgeronde hoeken 16">
            <a:extLst>
              <a:ext uri="{FF2B5EF4-FFF2-40B4-BE49-F238E27FC236}">
                <a16:creationId xmlns:a16="http://schemas.microsoft.com/office/drawing/2014/main" id="{8D8FA7C7-5036-4A6E-9C83-05E98E0AC4F7}"/>
              </a:ext>
            </a:extLst>
          </p:cNvPr>
          <p:cNvSpPr/>
          <p:nvPr/>
        </p:nvSpPr>
        <p:spPr>
          <a:xfrm rot="697912">
            <a:off x="6955731" y="2148327"/>
            <a:ext cx="2102129" cy="10300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Moe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C6593959-9E58-42AA-81C8-58F2155551C1}"/>
              </a:ext>
            </a:extLst>
          </p:cNvPr>
          <p:cNvSpPr/>
          <p:nvPr/>
        </p:nvSpPr>
        <p:spPr>
          <a:xfrm>
            <a:off x="494628" y="1181100"/>
            <a:ext cx="1960433" cy="2136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Vrouw, 59 jaar</a:t>
            </a:r>
          </a:p>
          <a:p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Vg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</a:p>
          <a:p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Darmkanker + stoma</a:t>
            </a:r>
          </a:p>
          <a:p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Hypertensie</a:t>
            </a:r>
          </a:p>
        </p:txBody>
      </p:sp>
    </p:spTree>
    <p:extLst>
      <p:ext uri="{BB962C8B-B14F-4D97-AF65-F5344CB8AC3E}">
        <p14:creationId xmlns:p14="http://schemas.microsoft.com/office/powerpoint/2010/main" val="500220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inhoud 1">
            <a:extLst>
              <a:ext uri="{FF2B5EF4-FFF2-40B4-BE49-F238E27FC236}">
                <a16:creationId xmlns:a16="http://schemas.microsoft.com/office/drawing/2014/main" id="{1BEDF43E-4CF1-498B-8BFF-FD6CE437D3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785421">
            <a:off x="2024513" y="2326100"/>
            <a:ext cx="2139075" cy="947119"/>
          </a:xfrm>
          <a:prstGeom prst="rect">
            <a:avLst/>
          </a:prstGeom>
        </p:spPr>
      </p:pic>
      <p:sp>
        <p:nvSpPr>
          <p:cNvPr id="5" name="Gelijkbenige driehoek 4">
            <a:extLst>
              <a:ext uri="{FF2B5EF4-FFF2-40B4-BE49-F238E27FC236}">
                <a16:creationId xmlns:a16="http://schemas.microsoft.com/office/drawing/2014/main" id="{3D939523-1788-41AE-A21D-3844338162A0}"/>
              </a:ext>
            </a:extLst>
          </p:cNvPr>
          <p:cNvSpPr/>
          <p:nvPr/>
        </p:nvSpPr>
        <p:spPr>
          <a:xfrm>
            <a:off x="5305425" y="5391150"/>
            <a:ext cx="866775" cy="638175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188D21A-CC7F-435B-83C0-AE663568437A}"/>
              </a:ext>
            </a:extLst>
          </p:cNvPr>
          <p:cNvSpPr/>
          <p:nvPr/>
        </p:nvSpPr>
        <p:spPr>
          <a:xfrm rot="20732905">
            <a:off x="2832585" y="4992842"/>
            <a:ext cx="5791926" cy="3798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A771944A-4DF0-4772-A366-5B9AFE7F5208}"/>
              </a:ext>
            </a:extLst>
          </p:cNvPr>
          <p:cNvSpPr/>
          <p:nvPr/>
        </p:nvSpPr>
        <p:spPr>
          <a:xfrm>
            <a:off x="2207901" y="828673"/>
            <a:ext cx="1900372" cy="100885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Stimulerend</a:t>
            </a: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0192A17F-3A9B-4D09-9F55-032608D01BD0}"/>
              </a:ext>
            </a:extLst>
          </p:cNvPr>
          <p:cNvSpPr/>
          <p:nvPr/>
        </p:nvSpPr>
        <p:spPr>
          <a:xfrm>
            <a:off x="5957848" y="828674"/>
            <a:ext cx="1960433" cy="100885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Remmend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F95245B9-129D-4067-8BDD-D0C31C1A8525}"/>
              </a:ext>
            </a:extLst>
          </p:cNvPr>
          <p:cNvSpPr/>
          <p:nvPr/>
        </p:nvSpPr>
        <p:spPr>
          <a:xfrm rot="20793967">
            <a:off x="2298507" y="3316150"/>
            <a:ext cx="2107697" cy="10282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Gezellige avond</a:t>
            </a:r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0A52F23D-E5F8-45BC-BE9A-A3B695654562}"/>
              </a:ext>
            </a:extLst>
          </p:cNvPr>
          <p:cNvSpPr/>
          <p:nvPr/>
        </p:nvSpPr>
        <p:spPr>
          <a:xfrm rot="20757986">
            <a:off x="2576079" y="4368720"/>
            <a:ext cx="2064181" cy="11077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Intimiteit met partner</a:t>
            </a:r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9AACA2E7-0377-4707-9C02-B5EAEB8CD745}"/>
              </a:ext>
            </a:extLst>
          </p:cNvPr>
          <p:cNvSpPr/>
          <p:nvPr/>
        </p:nvSpPr>
        <p:spPr>
          <a:xfrm rot="20720956">
            <a:off x="6447180" y="3433053"/>
            <a:ext cx="2050235" cy="107765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Geneesmiddel</a:t>
            </a:r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0B33BEE7-1818-4335-9A2C-C1D5C467B426}"/>
              </a:ext>
            </a:extLst>
          </p:cNvPr>
          <p:cNvSpPr/>
          <p:nvPr/>
        </p:nvSpPr>
        <p:spPr>
          <a:xfrm rot="20767402">
            <a:off x="6159916" y="2417364"/>
            <a:ext cx="2084591" cy="10141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Stoma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C6593959-9E58-42AA-81C8-58F2155551C1}"/>
              </a:ext>
            </a:extLst>
          </p:cNvPr>
          <p:cNvSpPr/>
          <p:nvPr/>
        </p:nvSpPr>
        <p:spPr>
          <a:xfrm>
            <a:off x="504154" y="1044793"/>
            <a:ext cx="1467522" cy="17145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Vrouw, 59 jaar</a:t>
            </a:r>
          </a:p>
          <a:p>
            <a:r>
              <a:rPr lang="nl-N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Vg</a:t>
            </a:r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</a:p>
          <a:p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Darmkanker + stoma</a:t>
            </a:r>
          </a:p>
          <a:p>
            <a:r>
              <a:rPr lang="nl-NL" sz="2000" dirty="0">
                <a:latin typeface="Calibri" panose="020F0502020204030204" pitchFamily="34" charset="0"/>
                <a:cs typeface="Calibri" panose="020F0502020204030204" pitchFamily="34" charset="0"/>
              </a:rPr>
              <a:t>Hypertensie</a:t>
            </a:r>
          </a:p>
        </p:txBody>
      </p:sp>
    </p:spTree>
    <p:extLst>
      <p:ext uri="{BB962C8B-B14F-4D97-AF65-F5344CB8AC3E}">
        <p14:creationId xmlns:p14="http://schemas.microsoft.com/office/powerpoint/2010/main" val="311539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E3CD70-09CA-4A9F-9B37-6C103C96F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Seksuele tevredenheid: adaptatie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F16637-8BC0-42DE-A4F4-66D6734EE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40DC3DE-2C25-4800-88AE-7BCCFD0897E3}"/>
              </a:ext>
            </a:extLst>
          </p:cNvPr>
          <p:cNvSpPr/>
          <p:nvPr/>
        </p:nvSpPr>
        <p:spPr>
          <a:xfrm>
            <a:off x="2914650" y="2552700"/>
            <a:ext cx="2933701" cy="27908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Wens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D24A880-D7C9-434C-B82A-4432D8F221A8}"/>
              </a:ext>
            </a:extLst>
          </p:cNvPr>
          <p:cNvSpPr/>
          <p:nvPr/>
        </p:nvSpPr>
        <p:spPr>
          <a:xfrm>
            <a:off x="4705348" y="2552700"/>
            <a:ext cx="3181352" cy="27908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nl-NL" dirty="0"/>
          </a:p>
          <a:p>
            <a:pPr algn="r"/>
            <a:endParaRPr lang="nl-NL" dirty="0"/>
          </a:p>
          <a:p>
            <a:pPr algn="r"/>
            <a:endParaRPr lang="nl-NL" dirty="0"/>
          </a:p>
          <a:p>
            <a:pPr algn="r"/>
            <a:endParaRPr lang="nl-NL" dirty="0"/>
          </a:p>
          <a:p>
            <a:pPr algn="r"/>
            <a:endParaRPr lang="nl-NL" dirty="0"/>
          </a:p>
          <a:p>
            <a:pPr algn="r"/>
            <a:endParaRPr lang="nl-NL" dirty="0"/>
          </a:p>
          <a:p>
            <a:pPr algn="r"/>
            <a:r>
              <a:rPr lang="nl-NL" dirty="0"/>
              <a:t>Werkelijkheid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659953A-BE61-45D3-9B4A-5556648C367E}"/>
              </a:ext>
            </a:extLst>
          </p:cNvPr>
          <p:cNvSpPr/>
          <p:nvPr/>
        </p:nvSpPr>
        <p:spPr>
          <a:xfrm>
            <a:off x="4105276" y="2857500"/>
            <a:ext cx="2143124" cy="203834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err="1"/>
              <a:t>Satisfaction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84050303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ie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525</TotalTime>
  <Words>101</Words>
  <Application>Microsoft Office PowerPoint</Application>
  <PresentationFormat>Breedbeeld</PresentationFormat>
  <Paragraphs>56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Galerie</vt:lpstr>
      <vt:lpstr>Het weegschaal model</vt:lpstr>
      <vt:lpstr>Weegschaal model</vt:lpstr>
      <vt:lpstr>PowerPoint-presentatie</vt:lpstr>
      <vt:lpstr>PowerPoint-presentatie</vt:lpstr>
      <vt:lpstr>PowerPoint-presentatie</vt:lpstr>
      <vt:lpstr>Seksuele tevredenheid: adaptatie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weegschaal model</dc:title>
  <dc:creator>Lishia Oei</dc:creator>
  <cp:lastModifiedBy>Lishia Oei</cp:lastModifiedBy>
  <cp:revision>14</cp:revision>
  <dcterms:created xsi:type="dcterms:W3CDTF">2020-10-19T10:10:17Z</dcterms:created>
  <dcterms:modified xsi:type="dcterms:W3CDTF">2021-04-26T08:29:53Z</dcterms:modified>
</cp:coreProperties>
</file>