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6" r:id="rId2"/>
    <p:sldId id="257" r:id="rId3"/>
    <p:sldId id="327" r:id="rId4"/>
    <p:sldId id="341" r:id="rId5"/>
    <p:sldId id="321" r:id="rId6"/>
    <p:sldId id="322" r:id="rId7"/>
    <p:sldId id="34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hia Oei" initials="LO" lastIdx="1" clrIdx="0">
    <p:extLst>
      <p:ext uri="{19B8F6BF-5375-455C-9EA6-DF929625EA0E}">
        <p15:presenceInfo xmlns:p15="http://schemas.microsoft.com/office/powerpoint/2012/main" userId="208ca5f9855f9c3a" providerId="Windows Live"/>
      </p:ext>
    </p:extLst>
  </p:cmAuthor>
  <p:cmAuthor id="2" name="joan boeke" initials="jb" lastIdx="3" clrIdx="1">
    <p:extLst>
      <p:ext uri="{19B8F6BF-5375-455C-9EA6-DF929625EA0E}">
        <p15:presenceInfo xmlns:p15="http://schemas.microsoft.com/office/powerpoint/2012/main" userId="84dbd2f40993b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4182C-6A42-42CA-AB48-8338B23F844A}" type="doc">
      <dgm:prSet loTypeId="urn:microsoft.com/office/officeart/2005/8/layout/process1" loCatId="process" qsTypeId="urn:microsoft.com/office/officeart/2005/8/quickstyle/simple1#2" qsCatId="simple" csTypeId="urn:microsoft.com/office/officeart/2005/8/colors/accent1_2#1" csCatId="accent1" phldr="1"/>
      <dgm:spPr/>
    </dgm:pt>
    <dgm:pt modelId="{1A45CE2A-5EFF-4753-B39E-E44B8F8F6082}">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Context met voldoende seksuele prikkeling</a:t>
          </a:r>
        </a:p>
      </dgm:t>
    </dgm:pt>
    <dgm:pt modelId="{1DB46860-2AE6-458A-B4C3-7D4C2DDAE16A}" type="parTrans" cxnId="{1CF496AB-9992-43A0-8C54-F5665AEED5CB}">
      <dgm:prSet/>
      <dgm:spPr/>
      <dgm:t>
        <a:bodyPr/>
        <a:lstStyle/>
        <a:p>
          <a:endParaRPr lang="nl-NL"/>
        </a:p>
      </dgm:t>
    </dgm:pt>
    <dgm:pt modelId="{EEC4D7ED-D52A-4336-9278-CFA9C26D90E2}" type="sibTrans" cxnId="{1CF496AB-9992-43A0-8C54-F5665AEED5CB}">
      <dgm:prSet/>
      <dgm:spPr/>
      <dgm:t>
        <a:bodyPr/>
        <a:lstStyle/>
        <a:p>
          <a:endParaRPr lang="nl-NL"/>
        </a:p>
      </dgm:t>
    </dgm:pt>
    <dgm:pt modelId="{7CFF4852-37E0-4153-9D58-B713274BB656}">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die cognitief en emotioneel op een positieve manier wordt verwerkt</a:t>
          </a:r>
        </a:p>
      </dgm:t>
    </dgm:pt>
    <dgm:pt modelId="{BA6A1235-8EB5-41F1-9045-96A410D0156D}" type="parTrans" cxnId="{8BF371F6-4DBE-40D9-849B-B46C3C3EA578}">
      <dgm:prSet/>
      <dgm:spPr/>
      <dgm:t>
        <a:bodyPr/>
        <a:lstStyle/>
        <a:p>
          <a:endParaRPr lang="nl-NL"/>
        </a:p>
      </dgm:t>
    </dgm:pt>
    <dgm:pt modelId="{AE95786D-856C-4C47-BDCE-C056BC93952F}" type="sibTrans" cxnId="{8BF371F6-4DBE-40D9-849B-B46C3C3EA578}">
      <dgm:prSet/>
      <dgm:spPr/>
      <dgm:t>
        <a:bodyPr/>
        <a:lstStyle/>
        <a:p>
          <a:endParaRPr lang="nl-NL"/>
        </a:p>
      </dgm:t>
    </dgm:pt>
    <dgm:pt modelId="{4638EC98-E530-4944-9E3D-E284D6F7343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in een intact cerebraal, </a:t>
          </a:r>
          <a:r>
            <a:rPr lang="nl-NL" dirty="0" err="1"/>
            <a:t>neurogeen</a:t>
          </a:r>
          <a:r>
            <a:rPr lang="nl-NL" dirty="0"/>
            <a:t> en vasculair systeem</a:t>
          </a:r>
        </a:p>
      </dgm:t>
    </dgm:pt>
    <dgm:pt modelId="{073FFD6D-F345-404D-AFD8-4D20D66EE893}" type="parTrans" cxnId="{BEB0722F-81DA-4AB9-BE80-9BEBFC860DFB}">
      <dgm:prSet/>
      <dgm:spPr/>
      <dgm:t>
        <a:bodyPr/>
        <a:lstStyle/>
        <a:p>
          <a:endParaRPr lang="nl-NL"/>
        </a:p>
      </dgm:t>
    </dgm:pt>
    <dgm:pt modelId="{FA57B225-36D1-40D9-847A-5BF1A2855D1D}" type="sibTrans" cxnId="{BEB0722F-81DA-4AB9-BE80-9BEBFC860DFB}">
      <dgm:prSet/>
      <dgm:spPr/>
      <dgm:t>
        <a:bodyPr/>
        <a:lstStyle/>
        <a:p>
          <a:endParaRPr lang="nl-NL"/>
        </a:p>
      </dgm:t>
    </dgm:pt>
    <dgm:pt modelId="{EC0E73FB-604D-4533-AFFF-4406E02CAA4E}" type="pres">
      <dgm:prSet presAssocID="{2E54182C-6A42-42CA-AB48-8338B23F844A}" presName="Name0" presStyleCnt="0">
        <dgm:presLayoutVars>
          <dgm:dir/>
          <dgm:resizeHandles val="exact"/>
        </dgm:presLayoutVars>
      </dgm:prSet>
      <dgm:spPr/>
    </dgm:pt>
    <dgm:pt modelId="{CC6B50BD-8996-4622-AC29-BD3B890F2DF5}" type="pres">
      <dgm:prSet presAssocID="{1A45CE2A-5EFF-4753-B39E-E44B8F8F6082}" presName="node" presStyleLbl="node1" presStyleIdx="0" presStyleCnt="3">
        <dgm:presLayoutVars>
          <dgm:bulletEnabled val="1"/>
        </dgm:presLayoutVars>
      </dgm:prSet>
      <dgm:spPr/>
    </dgm:pt>
    <dgm:pt modelId="{B4914143-362A-4F35-A607-F355744508CA}" type="pres">
      <dgm:prSet presAssocID="{EEC4D7ED-D52A-4336-9278-CFA9C26D90E2}" presName="sibTrans" presStyleLbl="sibTrans2D1" presStyleIdx="0" presStyleCnt="2"/>
      <dgm:spPr/>
    </dgm:pt>
    <dgm:pt modelId="{F4B69235-ABB2-44E6-B756-A7A529315FEF}" type="pres">
      <dgm:prSet presAssocID="{EEC4D7ED-D52A-4336-9278-CFA9C26D90E2}" presName="connectorText" presStyleLbl="sibTrans2D1" presStyleIdx="0" presStyleCnt="2"/>
      <dgm:spPr/>
    </dgm:pt>
    <dgm:pt modelId="{E127BDC3-CB7A-4F3E-9EDD-ADF1A01B429D}" type="pres">
      <dgm:prSet presAssocID="{7CFF4852-37E0-4153-9D58-B713274BB656}" presName="node" presStyleLbl="node1" presStyleIdx="1" presStyleCnt="3">
        <dgm:presLayoutVars>
          <dgm:bulletEnabled val="1"/>
        </dgm:presLayoutVars>
      </dgm:prSet>
      <dgm:spPr/>
    </dgm:pt>
    <dgm:pt modelId="{E4323CF5-424F-4710-8AEB-B9CBF263ECF4}" type="pres">
      <dgm:prSet presAssocID="{AE95786D-856C-4C47-BDCE-C056BC93952F}" presName="sibTrans" presStyleLbl="sibTrans2D1" presStyleIdx="1" presStyleCnt="2"/>
      <dgm:spPr/>
    </dgm:pt>
    <dgm:pt modelId="{6DBE7DA7-F5FF-4C40-A0BE-88F4A60F9BCB}" type="pres">
      <dgm:prSet presAssocID="{AE95786D-856C-4C47-BDCE-C056BC93952F}" presName="connectorText" presStyleLbl="sibTrans2D1" presStyleIdx="1" presStyleCnt="2"/>
      <dgm:spPr/>
    </dgm:pt>
    <dgm:pt modelId="{8860FF4A-308C-4FD2-94FB-DB7E5141B16C}" type="pres">
      <dgm:prSet presAssocID="{4638EC98-E530-4944-9E3D-E284D6F73430}" presName="node" presStyleLbl="node1" presStyleIdx="2" presStyleCnt="3">
        <dgm:presLayoutVars>
          <dgm:bulletEnabled val="1"/>
        </dgm:presLayoutVars>
      </dgm:prSet>
      <dgm:spPr/>
    </dgm:pt>
  </dgm:ptLst>
  <dgm:cxnLst>
    <dgm:cxn modelId="{1874A41F-E772-4621-AAEE-B3FDBA36067D}" type="presOf" srcId="{7CFF4852-37E0-4153-9D58-B713274BB656}" destId="{E127BDC3-CB7A-4F3E-9EDD-ADF1A01B429D}" srcOrd="0" destOrd="0" presId="urn:microsoft.com/office/officeart/2005/8/layout/process1"/>
    <dgm:cxn modelId="{BEB0722F-81DA-4AB9-BE80-9BEBFC860DFB}" srcId="{2E54182C-6A42-42CA-AB48-8338B23F844A}" destId="{4638EC98-E530-4944-9E3D-E284D6F73430}" srcOrd="2" destOrd="0" parTransId="{073FFD6D-F345-404D-AFD8-4D20D66EE893}" sibTransId="{FA57B225-36D1-40D9-847A-5BF1A2855D1D}"/>
    <dgm:cxn modelId="{0D663B60-5CFE-4A79-83A4-AFA9C2EA27E6}" type="presOf" srcId="{2E54182C-6A42-42CA-AB48-8338B23F844A}" destId="{EC0E73FB-604D-4533-AFFF-4406E02CAA4E}" srcOrd="0" destOrd="0" presId="urn:microsoft.com/office/officeart/2005/8/layout/process1"/>
    <dgm:cxn modelId="{F04CC669-B975-4A8D-A5C2-414CBE681DB5}" type="presOf" srcId="{EEC4D7ED-D52A-4336-9278-CFA9C26D90E2}" destId="{B4914143-362A-4F35-A607-F355744508CA}" srcOrd="0" destOrd="0" presId="urn:microsoft.com/office/officeart/2005/8/layout/process1"/>
    <dgm:cxn modelId="{E86E286D-690A-49C3-A0D8-DC929969C9D8}" type="presOf" srcId="{4638EC98-E530-4944-9E3D-E284D6F73430}" destId="{8860FF4A-308C-4FD2-94FB-DB7E5141B16C}" srcOrd="0" destOrd="0" presId="urn:microsoft.com/office/officeart/2005/8/layout/process1"/>
    <dgm:cxn modelId="{DA96C970-99A2-4AA4-9369-13B541CDD07C}" type="presOf" srcId="{AE95786D-856C-4C47-BDCE-C056BC93952F}" destId="{6DBE7DA7-F5FF-4C40-A0BE-88F4A60F9BCB}" srcOrd="1" destOrd="0" presId="urn:microsoft.com/office/officeart/2005/8/layout/process1"/>
    <dgm:cxn modelId="{E52089A9-1268-4F9D-9E42-F455DE2406F7}" type="presOf" srcId="{1A45CE2A-5EFF-4753-B39E-E44B8F8F6082}" destId="{CC6B50BD-8996-4622-AC29-BD3B890F2DF5}" srcOrd="0" destOrd="0" presId="urn:microsoft.com/office/officeart/2005/8/layout/process1"/>
    <dgm:cxn modelId="{1CF496AB-9992-43A0-8C54-F5665AEED5CB}" srcId="{2E54182C-6A42-42CA-AB48-8338B23F844A}" destId="{1A45CE2A-5EFF-4753-B39E-E44B8F8F6082}" srcOrd="0" destOrd="0" parTransId="{1DB46860-2AE6-458A-B4C3-7D4C2DDAE16A}" sibTransId="{EEC4D7ED-D52A-4336-9278-CFA9C26D90E2}"/>
    <dgm:cxn modelId="{05F04FCF-06E1-4877-A32B-8C93E6F585CB}" type="presOf" srcId="{AE95786D-856C-4C47-BDCE-C056BC93952F}" destId="{E4323CF5-424F-4710-8AEB-B9CBF263ECF4}" srcOrd="0" destOrd="0" presId="urn:microsoft.com/office/officeart/2005/8/layout/process1"/>
    <dgm:cxn modelId="{7FCE3FE3-73AD-455D-9ACF-0F0568B39665}" type="presOf" srcId="{EEC4D7ED-D52A-4336-9278-CFA9C26D90E2}" destId="{F4B69235-ABB2-44E6-B756-A7A529315FEF}" srcOrd="1" destOrd="0" presId="urn:microsoft.com/office/officeart/2005/8/layout/process1"/>
    <dgm:cxn modelId="{8BF371F6-4DBE-40D9-849B-B46C3C3EA578}" srcId="{2E54182C-6A42-42CA-AB48-8338B23F844A}" destId="{7CFF4852-37E0-4153-9D58-B713274BB656}" srcOrd="1" destOrd="0" parTransId="{BA6A1235-8EB5-41F1-9045-96A410D0156D}" sibTransId="{AE95786D-856C-4C47-BDCE-C056BC93952F}"/>
    <dgm:cxn modelId="{2C1DDF5C-F42C-41F8-96C2-DD7483F67086}" type="presParOf" srcId="{EC0E73FB-604D-4533-AFFF-4406E02CAA4E}" destId="{CC6B50BD-8996-4622-AC29-BD3B890F2DF5}" srcOrd="0" destOrd="0" presId="urn:microsoft.com/office/officeart/2005/8/layout/process1"/>
    <dgm:cxn modelId="{199DF444-16EB-4858-9BE1-3CB26B2BE89E}" type="presParOf" srcId="{EC0E73FB-604D-4533-AFFF-4406E02CAA4E}" destId="{B4914143-362A-4F35-A607-F355744508CA}" srcOrd="1" destOrd="0" presId="urn:microsoft.com/office/officeart/2005/8/layout/process1"/>
    <dgm:cxn modelId="{BEFD0A0F-2631-4A65-834D-E8644BC30949}" type="presParOf" srcId="{B4914143-362A-4F35-A607-F355744508CA}" destId="{F4B69235-ABB2-44E6-B756-A7A529315FEF}" srcOrd="0" destOrd="0" presId="urn:microsoft.com/office/officeart/2005/8/layout/process1"/>
    <dgm:cxn modelId="{9733860E-F29E-459A-8268-443CC2A87E96}" type="presParOf" srcId="{EC0E73FB-604D-4533-AFFF-4406E02CAA4E}" destId="{E127BDC3-CB7A-4F3E-9EDD-ADF1A01B429D}" srcOrd="2" destOrd="0" presId="urn:microsoft.com/office/officeart/2005/8/layout/process1"/>
    <dgm:cxn modelId="{839A0413-5F13-491B-BC3A-45E2602ECC02}" type="presParOf" srcId="{EC0E73FB-604D-4533-AFFF-4406E02CAA4E}" destId="{E4323CF5-424F-4710-8AEB-B9CBF263ECF4}" srcOrd="3" destOrd="0" presId="urn:microsoft.com/office/officeart/2005/8/layout/process1"/>
    <dgm:cxn modelId="{2C028A4F-FDBF-49AC-9128-C5E5403C4921}" type="presParOf" srcId="{E4323CF5-424F-4710-8AEB-B9CBF263ECF4}" destId="{6DBE7DA7-F5FF-4C40-A0BE-88F4A60F9BCB}" srcOrd="0" destOrd="0" presId="urn:microsoft.com/office/officeart/2005/8/layout/process1"/>
    <dgm:cxn modelId="{16DE7D08-188F-4377-8D06-C18515C9D7D5}" type="presParOf" srcId="{EC0E73FB-604D-4533-AFFF-4406E02CAA4E}" destId="{8860FF4A-308C-4FD2-94FB-DB7E5141B1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80F1A-D8A9-4E6E-9F14-240BF20BC308}" type="doc">
      <dgm:prSet loTypeId="urn:microsoft.com/office/officeart/2005/8/layout/gear1" loCatId="process" qsTypeId="urn:microsoft.com/office/officeart/2005/8/quickstyle/simple4" qsCatId="simple" csTypeId="urn:microsoft.com/office/officeart/2005/8/colors/accent6_4" csCatId="accent6" phldr="1"/>
      <dgm:spPr/>
    </dgm:pt>
    <dgm:pt modelId="{1145E043-E6C9-42CA-8824-E456A670D280}">
      <dgm:prSet phldrT="[Tekst]"/>
      <dgm:spPr>
        <a:solidFill>
          <a:srgbClr val="FFC000"/>
        </a:solidFill>
      </dgm:spPr>
      <dgm:t>
        <a:bodyPr/>
        <a:lstStyle/>
        <a:p>
          <a:r>
            <a:rPr lang="nl-NL" dirty="0">
              <a:effectLst>
                <a:outerShdw blurRad="38100" dist="38100" dir="2700000" algn="tl">
                  <a:srgbClr val="000000">
                    <a:alpha val="43137"/>
                  </a:srgbClr>
                </a:outerShdw>
              </a:effectLst>
            </a:rPr>
            <a:t>Lichaam</a:t>
          </a:r>
        </a:p>
      </dgm:t>
    </dgm:pt>
    <dgm:pt modelId="{84F91354-7E22-415E-9E73-E9F15191DAEF}" type="parTrans" cxnId="{B7308837-073B-4C4E-BBC6-1048108D94E1}">
      <dgm:prSet/>
      <dgm:spPr/>
      <dgm:t>
        <a:bodyPr/>
        <a:lstStyle/>
        <a:p>
          <a:endParaRPr lang="nl-NL"/>
        </a:p>
      </dgm:t>
    </dgm:pt>
    <dgm:pt modelId="{7E0C5CFD-FBE6-4A03-A4EA-411FF1A18FC8}" type="sibTrans" cxnId="{B7308837-073B-4C4E-BBC6-1048108D94E1}">
      <dgm:prSet/>
      <dgm:spPr/>
      <dgm:t>
        <a:bodyPr/>
        <a:lstStyle/>
        <a:p>
          <a:endParaRPr lang="nl-NL"/>
        </a:p>
      </dgm:t>
    </dgm:pt>
    <dgm:pt modelId="{8752BCCE-454C-4E61-AA12-6C16B9916448}">
      <dgm:prSet phldrT="[Tekst]"/>
      <dgm:spPr>
        <a:solidFill>
          <a:srgbClr val="00B0F0"/>
        </a:solidFill>
      </dgm:spPr>
      <dgm:t>
        <a:bodyPr/>
        <a:lstStyle/>
        <a:p>
          <a:r>
            <a:rPr lang="nl-NL" dirty="0">
              <a:effectLst>
                <a:outerShdw blurRad="38100" dist="38100" dir="2700000" algn="tl">
                  <a:srgbClr val="000000">
                    <a:alpha val="43137"/>
                  </a:srgbClr>
                </a:outerShdw>
              </a:effectLst>
            </a:rPr>
            <a:t>Psyche</a:t>
          </a:r>
        </a:p>
      </dgm:t>
    </dgm:pt>
    <dgm:pt modelId="{48CE3F48-F7A9-43A7-A9A9-46E559BD822B}" type="parTrans" cxnId="{B573DA23-3762-4949-9A2D-C5E47DD6C6E4}">
      <dgm:prSet/>
      <dgm:spPr/>
      <dgm:t>
        <a:bodyPr/>
        <a:lstStyle/>
        <a:p>
          <a:endParaRPr lang="nl-NL"/>
        </a:p>
      </dgm:t>
    </dgm:pt>
    <dgm:pt modelId="{3093E085-173E-45B8-A86A-1076FA564207}" type="sibTrans" cxnId="{B573DA23-3762-4949-9A2D-C5E47DD6C6E4}">
      <dgm:prSet/>
      <dgm:spPr/>
      <dgm:t>
        <a:bodyPr/>
        <a:lstStyle/>
        <a:p>
          <a:endParaRPr lang="nl-NL"/>
        </a:p>
      </dgm:t>
    </dgm:pt>
    <dgm:pt modelId="{AFC1F84C-F9ED-4561-809F-2543D96D6107}">
      <dgm:prSet phldrT="[Tekst]"/>
      <dgm:spPr>
        <a:solidFill>
          <a:srgbClr val="92D050"/>
        </a:solidFill>
      </dgm:spPr>
      <dgm:t>
        <a:bodyPr/>
        <a:lstStyle/>
        <a:p>
          <a:r>
            <a:rPr lang="nl-NL" dirty="0">
              <a:effectLst>
                <a:outerShdw blurRad="38100" dist="38100" dir="2700000" algn="tl">
                  <a:srgbClr val="000000">
                    <a:alpha val="43137"/>
                  </a:srgbClr>
                </a:outerShdw>
              </a:effectLst>
            </a:rPr>
            <a:t>Context</a:t>
          </a:r>
        </a:p>
      </dgm:t>
    </dgm:pt>
    <dgm:pt modelId="{34FEA00A-5344-4230-A196-474945367C51}" type="parTrans" cxnId="{BD962F47-A0C5-4117-B8A8-F0C1928FE722}">
      <dgm:prSet/>
      <dgm:spPr/>
      <dgm:t>
        <a:bodyPr/>
        <a:lstStyle/>
        <a:p>
          <a:endParaRPr lang="nl-NL"/>
        </a:p>
      </dgm:t>
    </dgm:pt>
    <dgm:pt modelId="{31695EA8-3889-460F-AFF1-6C7CE523FB70}" type="sibTrans" cxnId="{BD962F47-A0C5-4117-B8A8-F0C1928FE722}">
      <dgm:prSet/>
      <dgm:spPr/>
      <dgm:t>
        <a:bodyPr/>
        <a:lstStyle/>
        <a:p>
          <a:endParaRPr lang="nl-NL"/>
        </a:p>
      </dgm:t>
    </dgm:pt>
    <dgm:pt modelId="{2EB1B425-5EBC-4F54-B422-7FD88B4C8867}" type="pres">
      <dgm:prSet presAssocID="{CC780F1A-D8A9-4E6E-9F14-240BF20BC308}" presName="composite" presStyleCnt="0">
        <dgm:presLayoutVars>
          <dgm:chMax val="3"/>
          <dgm:animLvl val="lvl"/>
          <dgm:resizeHandles val="exact"/>
        </dgm:presLayoutVars>
      </dgm:prSet>
      <dgm:spPr/>
    </dgm:pt>
    <dgm:pt modelId="{2DA9A2A0-E501-4F6A-851A-08FF08D28467}" type="pres">
      <dgm:prSet presAssocID="{1145E043-E6C9-42CA-8824-E456A670D280}" presName="gear1" presStyleLbl="node1" presStyleIdx="0" presStyleCnt="3">
        <dgm:presLayoutVars>
          <dgm:chMax val="1"/>
          <dgm:bulletEnabled val="1"/>
        </dgm:presLayoutVars>
      </dgm:prSet>
      <dgm:spPr/>
    </dgm:pt>
    <dgm:pt modelId="{9C6C1725-992C-494C-904E-67F5423D805F}" type="pres">
      <dgm:prSet presAssocID="{1145E043-E6C9-42CA-8824-E456A670D280}" presName="gear1srcNode" presStyleLbl="node1" presStyleIdx="0" presStyleCnt="3"/>
      <dgm:spPr/>
    </dgm:pt>
    <dgm:pt modelId="{EE88F8D1-9D01-4BC8-BE54-E7ED8D0082A9}" type="pres">
      <dgm:prSet presAssocID="{1145E043-E6C9-42CA-8824-E456A670D280}" presName="gear1dstNode" presStyleLbl="node1" presStyleIdx="0" presStyleCnt="3"/>
      <dgm:spPr/>
    </dgm:pt>
    <dgm:pt modelId="{07145396-E943-426A-A1A2-D0417DA28780}" type="pres">
      <dgm:prSet presAssocID="{8752BCCE-454C-4E61-AA12-6C16B9916448}" presName="gear2" presStyleLbl="node1" presStyleIdx="1" presStyleCnt="3">
        <dgm:presLayoutVars>
          <dgm:chMax val="1"/>
          <dgm:bulletEnabled val="1"/>
        </dgm:presLayoutVars>
      </dgm:prSet>
      <dgm:spPr/>
    </dgm:pt>
    <dgm:pt modelId="{33411411-B1C7-4C97-B8C3-EC4A814823AA}" type="pres">
      <dgm:prSet presAssocID="{8752BCCE-454C-4E61-AA12-6C16B9916448}" presName="gear2srcNode" presStyleLbl="node1" presStyleIdx="1" presStyleCnt="3"/>
      <dgm:spPr/>
    </dgm:pt>
    <dgm:pt modelId="{12323EB3-9ABD-453A-9F8A-A65FCA8710C9}" type="pres">
      <dgm:prSet presAssocID="{8752BCCE-454C-4E61-AA12-6C16B9916448}" presName="gear2dstNode" presStyleLbl="node1" presStyleIdx="1" presStyleCnt="3"/>
      <dgm:spPr/>
    </dgm:pt>
    <dgm:pt modelId="{08217084-93DB-4AF4-AB15-149E559557C8}" type="pres">
      <dgm:prSet presAssocID="{AFC1F84C-F9ED-4561-809F-2543D96D6107}" presName="gear3" presStyleLbl="node1" presStyleIdx="2" presStyleCnt="3"/>
      <dgm:spPr/>
    </dgm:pt>
    <dgm:pt modelId="{7CA1F729-CB79-489C-AF9F-3247B23CBEDB}" type="pres">
      <dgm:prSet presAssocID="{AFC1F84C-F9ED-4561-809F-2543D96D6107}" presName="gear3tx" presStyleLbl="node1" presStyleIdx="2" presStyleCnt="3">
        <dgm:presLayoutVars>
          <dgm:chMax val="1"/>
          <dgm:bulletEnabled val="1"/>
        </dgm:presLayoutVars>
      </dgm:prSet>
      <dgm:spPr/>
    </dgm:pt>
    <dgm:pt modelId="{8E484EBE-E9A1-4677-A832-28BDF9B9AC68}" type="pres">
      <dgm:prSet presAssocID="{AFC1F84C-F9ED-4561-809F-2543D96D6107}" presName="gear3srcNode" presStyleLbl="node1" presStyleIdx="2" presStyleCnt="3"/>
      <dgm:spPr/>
    </dgm:pt>
    <dgm:pt modelId="{6489EE5F-C763-4A1C-BDB9-EC0395EEE242}" type="pres">
      <dgm:prSet presAssocID="{AFC1F84C-F9ED-4561-809F-2543D96D6107}" presName="gear3dstNode" presStyleLbl="node1" presStyleIdx="2" presStyleCnt="3"/>
      <dgm:spPr/>
    </dgm:pt>
    <dgm:pt modelId="{111C91DD-3313-41F6-84EE-662B530FE5EF}" type="pres">
      <dgm:prSet presAssocID="{7E0C5CFD-FBE6-4A03-A4EA-411FF1A18FC8}" presName="connector1" presStyleLbl="sibTrans2D1" presStyleIdx="0" presStyleCnt="3"/>
      <dgm:spPr/>
    </dgm:pt>
    <dgm:pt modelId="{48DC64EF-0036-4B64-B938-3DFB6D1C9BEF}" type="pres">
      <dgm:prSet presAssocID="{3093E085-173E-45B8-A86A-1076FA564207}" presName="connector2" presStyleLbl="sibTrans2D1" presStyleIdx="1" presStyleCnt="3"/>
      <dgm:spPr/>
    </dgm:pt>
    <dgm:pt modelId="{FA170090-5F9D-47D5-9F71-79E45BB73520}" type="pres">
      <dgm:prSet presAssocID="{31695EA8-3889-460F-AFF1-6C7CE523FB70}" presName="connector3" presStyleLbl="sibTrans2D1" presStyleIdx="2" presStyleCnt="3"/>
      <dgm:spPr/>
    </dgm:pt>
  </dgm:ptLst>
  <dgm:cxnLst>
    <dgm:cxn modelId="{D1BCC005-DECD-C945-99F3-0DF595E0E2B1}" type="presOf" srcId="{8752BCCE-454C-4E61-AA12-6C16B9916448}" destId="{33411411-B1C7-4C97-B8C3-EC4A814823AA}" srcOrd="1" destOrd="0" presId="urn:microsoft.com/office/officeart/2005/8/layout/gear1"/>
    <dgm:cxn modelId="{B573DA23-3762-4949-9A2D-C5E47DD6C6E4}" srcId="{CC780F1A-D8A9-4E6E-9F14-240BF20BC308}" destId="{8752BCCE-454C-4E61-AA12-6C16B9916448}" srcOrd="1" destOrd="0" parTransId="{48CE3F48-F7A9-43A7-A9A9-46E559BD822B}" sibTransId="{3093E085-173E-45B8-A86A-1076FA564207}"/>
    <dgm:cxn modelId="{3097702E-D7B4-1E4D-8D2B-F8A784E4ACB0}" type="presOf" srcId="{1145E043-E6C9-42CA-8824-E456A670D280}" destId="{EE88F8D1-9D01-4BC8-BE54-E7ED8D0082A9}" srcOrd="2" destOrd="0" presId="urn:microsoft.com/office/officeart/2005/8/layout/gear1"/>
    <dgm:cxn modelId="{B7308837-073B-4C4E-BBC6-1048108D94E1}" srcId="{CC780F1A-D8A9-4E6E-9F14-240BF20BC308}" destId="{1145E043-E6C9-42CA-8824-E456A670D280}" srcOrd="0" destOrd="0" parTransId="{84F91354-7E22-415E-9E73-E9F15191DAEF}" sibTransId="{7E0C5CFD-FBE6-4A03-A4EA-411FF1A18FC8}"/>
    <dgm:cxn modelId="{B33CDD37-2E56-8847-9226-1AE46DA7E802}" type="presOf" srcId="{3093E085-173E-45B8-A86A-1076FA564207}" destId="{48DC64EF-0036-4B64-B938-3DFB6D1C9BEF}" srcOrd="0" destOrd="0" presId="urn:microsoft.com/office/officeart/2005/8/layout/gear1"/>
    <dgm:cxn modelId="{BD962F47-A0C5-4117-B8A8-F0C1928FE722}" srcId="{CC780F1A-D8A9-4E6E-9F14-240BF20BC308}" destId="{AFC1F84C-F9ED-4561-809F-2543D96D6107}" srcOrd="2" destOrd="0" parTransId="{34FEA00A-5344-4230-A196-474945367C51}" sibTransId="{31695EA8-3889-460F-AFF1-6C7CE523FB70}"/>
    <dgm:cxn modelId="{D4A23C49-A83C-1F4C-A856-9735A8AE0B77}" type="presOf" srcId="{7E0C5CFD-FBE6-4A03-A4EA-411FF1A18FC8}" destId="{111C91DD-3313-41F6-84EE-662B530FE5EF}" srcOrd="0" destOrd="0" presId="urn:microsoft.com/office/officeart/2005/8/layout/gear1"/>
    <dgm:cxn modelId="{FE96B570-B5FA-404C-84F1-21F56299EBCF}" type="presOf" srcId="{AFC1F84C-F9ED-4561-809F-2543D96D6107}" destId="{8E484EBE-E9A1-4677-A832-28BDF9B9AC68}" srcOrd="2" destOrd="0" presId="urn:microsoft.com/office/officeart/2005/8/layout/gear1"/>
    <dgm:cxn modelId="{11804787-CC21-8444-900B-39EB6BA4D88C}" type="presOf" srcId="{AFC1F84C-F9ED-4561-809F-2543D96D6107}" destId="{7CA1F729-CB79-489C-AF9F-3247B23CBEDB}" srcOrd="1" destOrd="0" presId="urn:microsoft.com/office/officeart/2005/8/layout/gear1"/>
    <dgm:cxn modelId="{7027649A-7DAD-1742-AD2B-676AF28349B6}" type="presOf" srcId="{AFC1F84C-F9ED-4561-809F-2543D96D6107}" destId="{6489EE5F-C763-4A1C-BDB9-EC0395EEE242}" srcOrd="3" destOrd="0" presId="urn:microsoft.com/office/officeart/2005/8/layout/gear1"/>
    <dgm:cxn modelId="{0F3BB6AE-63BC-C74C-A92D-51E0AEE71C54}" type="presOf" srcId="{1145E043-E6C9-42CA-8824-E456A670D280}" destId="{9C6C1725-992C-494C-904E-67F5423D805F}" srcOrd="1" destOrd="0" presId="urn:microsoft.com/office/officeart/2005/8/layout/gear1"/>
    <dgm:cxn modelId="{291D44B4-1397-4641-9334-A07B884CF33F}" type="presOf" srcId="{8752BCCE-454C-4E61-AA12-6C16B9916448}" destId="{12323EB3-9ABD-453A-9F8A-A65FCA8710C9}" srcOrd="2" destOrd="0" presId="urn:microsoft.com/office/officeart/2005/8/layout/gear1"/>
    <dgm:cxn modelId="{4098FBB5-1AB9-9942-B678-6A52DB906F21}" type="presOf" srcId="{AFC1F84C-F9ED-4561-809F-2543D96D6107}" destId="{08217084-93DB-4AF4-AB15-149E559557C8}" srcOrd="0" destOrd="0" presId="urn:microsoft.com/office/officeart/2005/8/layout/gear1"/>
    <dgm:cxn modelId="{D2F50EC3-B4CD-974B-8952-49C771094C49}" type="presOf" srcId="{CC780F1A-D8A9-4E6E-9F14-240BF20BC308}" destId="{2EB1B425-5EBC-4F54-B422-7FD88B4C8867}" srcOrd="0" destOrd="0" presId="urn:microsoft.com/office/officeart/2005/8/layout/gear1"/>
    <dgm:cxn modelId="{B3D0F5E3-412C-ED4B-AD0B-3D5C4C0D154B}" type="presOf" srcId="{31695EA8-3889-460F-AFF1-6C7CE523FB70}" destId="{FA170090-5F9D-47D5-9F71-79E45BB73520}" srcOrd="0" destOrd="0" presId="urn:microsoft.com/office/officeart/2005/8/layout/gear1"/>
    <dgm:cxn modelId="{9DE474FB-817A-DF42-B208-7B72A4A29486}" type="presOf" srcId="{1145E043-E6C9-42CA-8824-E456A670D280}" destId="{2DA9A2A0-E501-4F6A-851A-08FF08D28467}" srcOrd="0" destOrd="0" presId="urn:microsoft.com/office/officeart/2005/8/layout/gear1"/>
    <dgm:cxn modelId="{862E06FF-793D-B44B-93BD-E97DEF9C81E4}" type="presOf" srcId="{8752BCCE-454C-4E61-AA12-6C16B9916448}" destId="{07145396-E943-426A-A1A2-D0417DA28780}" srcOrd="0" destOrd="0" presId="urn:microsoft.com/office/officeart/2005/8/layout/gear1"/>
    <dgm:cxn modelId="{7C6BE1F8-A14A-0648-8683-AEBA613AB485}" type="presParOf" srcId="{2EB1B425-5EBC-4F54-B422-7FD88B4C8867}" destId="{2DA9A2A0-E501-4F6A-851A-08FF08D28467}" srcOrd="0" destOrd="0" presId="urn:microsoft.com/office/officeart/2005/8/layout/gear1"/>
    <dgm:cxn modelId="{054DFE0D-879F-1144-A5F9-2A19A87BD50A}" type="presParOf" srcId="{2EB1B425-5EBC-4F54-B422-7FD88B4C8867}" destId="{9C6C1725-992C-494C-904E-67F5423D805F}" srcOrd="1" destOrd="0" presId="urn:microsoft.com/office/officeart/2005/8/layout/gear1"/>
    <dgm:cxn modelId="{AC55F635-9CEC-9445-BE74-1F934A2B828B}" type="presParOf" srcId="{2EB1B425-5EBC-4F54-B422-7FD88B4C8867}" destId="{EE88F8D1-9D01-4BC8-BE54-E7ED8D0082A9}" srcOrd="2" destOrd="0" presId="urn:microsoft.com/office/officeart/2005/8/layout/gear1"/>
    <dgm:cxn modelId="{29747F05-4A59-CF45-AA40-2EB568C64002}" type="presParOf" srcId="{2EB1B425-5EBC-4F54-B422-7FD88B4C8867}" destId="{07145396-E943-426A-A1A2-D0417DA28780}" srcOrd="3" destOrd="0" presId="urn:microsoft.com/office/officeart/2005/8/layout/gear1"/>
    <dgm:cxn modelId="{FF12043E-A3E7-DB46-8D06-09923F69B4FD}" type="presParOf" srcId="{2EB1B425-5EBC-4F54-B422-7FD88B4C8867}" destId="{33411411-B1C7-4C97-B8C3-EC4A814823AA}" srcOrd="4" destOrd="0" presId="urn:microsoft.com/office/officeart/2005/8/layout/gear1"/>
    <dgm:cxn modelId="{60E39419-703B-874B-B81C-15B05D725861}" type="presParOf" srcId="{2EB1B425-5EBC-4F54-B422-7FD88B4C8867}" destId="{12323EB3-9ABD-453A-9F8A-A65FCA8710C9}" srcOrd="5" destOrd="0" presId="urn:microsoft.com/office/officeart/2005/8/layout/gear1"/>
    <dgm:cxn modelId="{4284978D-0D73-6544-8A12-D700234BDA47}" type="presParOf" srcId="{2EB1B425-5EBC-4F54-B422-7FD88B4C8867}" destId="{08217084-93DB-4AF4-AB15-149E559557C8}" srcOrd="6" destOrd="0" presId="urn:microsoft.com/office/officeart/2005/8/layout/gear1"/>
    <dgm:cxn modelId="{6186E723-B663-9B46-97D2-B41BCC17E1C9}" type="presParOf" srcId="{2EB1B425-5EBC-4F54-B422-7FD88B4C8867}" destId="{7CA1F729-CB79-489C-AF9F-3247B23CBEDB}" srcOrd="7" destOrd="0" presId="urn:microsoft.com/office/officeart/2005/8/layout/gear1"/>
    <dgm:cxn modelId="{B20ED2A7-B2C0-DA40-BFDE-A5DA9AE592AE}" type="presParOf" srcId="{2EB1B425-5EBC-4F54-B422-7FD88B4C8867}" destId="{8E484EBE-E9A1-4677-A832-28BDF9B9AC68}" srcOrd="8" destOrd="0" presId="urn:microsoft.com/office/officeart/2005/8/layout/gear1"/>
    <dgm:cxn modelId="{DA3A6501-DA74-244A-B4E2-438E11826E6D}" type="presParOf" srcId="{2EB1B425-5EBC-4F54-B422-7FD88B4C8867}" destId="{6489EE5F-C763-4A1C-BDB9-EC0395EEE242}" srcOrd="9" destOrd="0" presId="urn:microsoft.com/office/officeart/2005/8/layout/gear1"/>
    <dgm:cxn modelId="{457E21F9-7FA3-304C-B760-E431768FBB6C}" type="presParOf" srcId="{2EB1B425-5EBC-4F54-B422-7FD88B4C8867}" destId="{111C91DD-3313-41F6-84EE-662B530FE5EF}" srcOrd="10" destOrd="0" presId="urn:microsoft.com/office/officeart/2005/8/layout/gear1"/>
    <dgm:cxn modelId="{DDAE297A-278A-4B4E-A7A6-BFB3C9C02427}" type="presParOf" srcId="{2EB1B425-5EBC-4F54-B422-7FD88B4C8867}" destId="{48DC64EF-0036-4B64-B938-3DFB6D1C9BEF}" srcOrd="11" destOrd="0" presId="urn:microsoft.com/office/officeart/2005/8/layout/gear1"/>
    <dgm:cxn modelId="{87F51CB2-69DE-3648-A925-C854C1E75A73}" type="presParOf" srcId="{2EB1B425-5EBC-4F54-B422-7FD88B4C8867}" destId="{FA170090-5F9D-47D5-9F71-79E45BB735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50BD-8996-4622-AC29-BD3B890F2DF5}">
      <dsp:nvSpPr>
        <dsp:cNvPr id="0" name=""/>
        <dsp:cNvSpPr/>
      </dsp:nvSpPr>
      <dsp:spPr>
        <a:xfrm>
          <a:off x="7233"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Context met voldoende seksuele prikkeling</a:t>
          </a:r>
        </a:p>
      </dsp:txBody>
      <dsp:txXfrm>
        <a:off x="45225" y="1652410"/>
        <a:ext cx="2085893" cy="1221142"/>
      </dsp:txXfrm>
    </dsp:sp>
    <dsp:sp modelId="{B4914143-362A-4F35-A607-F355744508CA}">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2385298" y="2102137"/>
        <a:ext cx="320822" cy="321687"/>
      </dsp:txXfrm>
    </dsp:sp>
    <dsp:sp modelId="{E127BDC3-CB7A-4F3E-9EDD-ADF1A01B429D}">
      <dsp:nvSpPr>
        <dsp:cNvPr id="0" name=""/>
        <dsp:cNvSpPr/>
      </dsp:nvSpPr>
      <dsp:spPr>
        <a:xfrm>
          <a:off x="3033861"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die cognitief en emotioneel op een positieve manier wordt verwerkt</a:t>
          </a:r>
        </a:p>
      </dsp:txBody>
      <dsp:txXfrm>
        <a:off x="3071853" y="1652410"/>
        <a:ext cx="2085893" cy="1221142"/>
      </dsp:txXfrm>
    </dsp:sp>
    <dsp:sp modelId="{E4323CF5-424F-4710-8AEB-B9CBF263ECF4}">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5411926" y="2102137"/>
        <a:ext cx="320822" cy="321687"/>
      </dsp:txXfrm>
    </dsp:sp>
    <dsp:sp modelId="{8860FF4A-308C-4FD2-94FB-DB7E5141B16C}">
      <dsp:nvSpPr>
        <dsp:cNvPr id="0" name=""/>
        <dsp:cNvSpPr/>
      </dsp:nvSpPr>
      <dsp:spPr>
        <a:xfrm>
          <a:off x="6060489"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in een intact cerebraal, </a:t>
          </a:r>
          <a:r>
            <a:rPr lang="nl-NL" sz="1900" kern="1200" dirty="0" err="1"/>
            <a:t>neurogeen</a:t>
          </a:r>
          <a:r>
            <a:rPr lang="nl-NL" sz="1900" kern="1200" dirty="0"/>
            <a:t> en vasculair systeem</a:t>
          </a:r>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2A0-E501-4F6A-851A-08FF08D28467}">
      <dsp:nvSpPr>
        <dsp:cNvPr id="0" name=""/>
        <dsp:cNvSpPr/>
      </dsp:nvSpPr>
      <dsp:spPr>
        <a:xfrm>
          <a:off x="3680460" y="1851660"/>
          <a:ext cx="2263140" cy="2263140"/>
        </a:xfrm>
        <a:prstGeom prst="gear9">
          <a:avLst/>
        </a:prstGeom>
        <a:solidFill>
          <a:srgbClr val="FFC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Lichaam</a:t>
          </a:r>
        </a:p>
      </dsp:txBody>
      <dsp:txXfrm>
        <a:off x="4135452" y="2381790"/>
        <a:ext cx="1353156" cy="1163300"/>
      </dsp:txXfrm>
    </dsp:sp>
    <dsp:sp modelId="{07145396-E943-426A-A1A2-D0417DA28780}">
      <dsp:nvSpPr>
        <dsp:cNvPr id="0" name=""/>
        <dsp:cNvSpPr/>
      </dsp:nvSpPr>
      <dsp:spPr>
        <a:xfrm>
          <a:off x="2363723" y="1316736"/>
          <a:ext cx="1645920" cy="1645920"/>
        </a:xfrm>
        <a:prstGeom prst="gear6">
          <a:avLst/>
        </a:prstGeom>
        <a:solidFill>
          <a:srgbClr val="00B0F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Psyche</a:t>
          </a:r>
        </a:p>
      </dsp:txBody>
      <dsp:txXfrm>
        <a:off x="2778088" y="1733606"/>
        <a:ext cx="817190" cy="812180"/>
      </dsp:txXfrm>
    </dsp:sp>
    <dsp:sp modelId="{08217084-93DB-4AF4-AB15-149E559557C8}">
      <dsp:nvSpPr>
        <dsp:cNvPr id="0" name=""/>
        <dsp:cNvSpPr/>
      </dsp:nvSpPr>
      <dsp:spPr>
        <a:xfrm rot="20700000">
          <a:off x="3285607" y="181219"/>
          <a:ext cx="1612665" cy="1612665"/>
        </a:xfrm>
        <a:prstGeom prst="gear6">
          <a:avLst/>
        </a:prstGeom>
        <a:solidFill>
          <a:srgbClr val="92D05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Context</a:t>
          </a:r>
        </a:p>
      </dsp:txBody>
      <dsp:txXfrm rot="-20700000">
        <a:off x="3639312" y="534923"/>
        <a:ext cx="905256" cy="905256"/>
      </dsp:txXfrm>
    </dsp:sp>
    <dsp:sp modelId="{111C91DD-3313-41F6-84EE-662B530FE5EF}">
      <dsp:nvSpPr>
        <dsp:cNvPr id="0" name=""/>
        <dsp:cNvSpPr/>
      </dsp:nvSpPr>
      <dsp:spPr>
        <a:xfrm>
          <a:off x="3505571" y="1510650"/>
          <a:ext cx="2896819" cy="2896819"/>
        </a:xfrm>
        <a:prstGeom prst="circularArrow">
          <a:avLst>
            <a:gd name="adj1" fmla="val 4688"/>
            <a:gd name="adj2" fmla="val 299029"/>
            <a:gd name="adj3" fmla="val 2514337"/>
            <a:gd name="adj4" fmla="val 15865222"/>
            <a:gd name="adj5" fmla="val 5469"/>
          </a:avLst>
        </a:prstGeom>
        <a:gradFill rotWithShape="0">
          <a:gsLst>
            <a:gs pos="0">
              <a:schemeClr val="accent6">
                <a:shade val="90000"/>
                <a:hueOff val="0"/>
                <a:satOff val="0"/>
                <a:lumOff val="0"/>
                <a:alphaOff val="0"/>
                <a:shade val="85000"/>
                <a:satMod val="130000"/>
              </a:schemeClr>
            </a:gs>
            <a:gs pos="34000">
              <a:schemeClr val="accent6">
                <a:shade val="90000"/>
                <a:hueOff val="0"/>
                <a:satOff val="0"/>
                <a:lumOff val="0"/>
                <a:alphaOff val="0"/>
                <a:shade val="87000"/>
                <a:satMod val="125000"/>
              </a:schemeClr>
            </a:gs>
            <a:gs pos="70000">
              <a:schemeClr val="accent6">
                <a:shade val="90000"/>
                <a:hueOff val="0"/>
                <a:satOff val="0"/>
                <a:lumOff val="0"/>
                <a:alphaOff val="0"/>
                <a:tint val="100000"/>
                <a:shade val="90000"/>
                <a:satMod val="130000"/>
              </a:schemeClr>
            </a:gs>
            <a:gs pos="100000">
              <a:schemeClr val="accent6">
                <a:shade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8DC64EF-0036-4B64-B938-3DFB6D1C9BEF}">
      <dsp:nvSpPr>
        <dsp:cNvPr id="0" name=""/>
        <dsp:cNvSpPr/>
      </dsp:nvSpPr>
      <dsp:spPr>
        <a:xfrm>
          <a:off x="2072234" y="952897"/>
          <a:ext cx="2104720" cy="2104720"/>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A170090-5F9D-47D5-9F71-79E45BB73520}">
      <dsp:nvSpPr>
        <dsp:cNvPr id="0" name=""/>
        <dsp:cNvSpPr/>
      </dsp:nvSpPr>
      <dsp:spPr>
        <a:xfrm>
          <a:off x="2912580" y="-171674"/>
          <a:ext cx="2269312" cy="2269312"/>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21712-303A-47D6-B4A0-56DBE53966EA}" type="datetimeFigureOut">
              <a:rPr lang="nl-NL" smtClean="0"/>
              <a:t>9-11-2020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EE090-7006-4939-9AE3-A0A323F7607E}" type="slidenum">
              <a:rPr lang="nl-NL" smtClean="0"/>
              <a:t>‹nr.›</a:t>
            </a:fld>
            <a:endParaRPr lang="nl-NL"/>
          </a:p>
        </p:txBody>
      </p:sp>
    </p:spTree>
    <p:extLst>
      <p:ext uri="{BB962C8B-B14F-4D97-AF65-F5344CB8AC3E}">
        <p14:creationId xmlns:p14="http://schemas.microsoft.com/office/powerpoint/2010/main" val="9505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In dit model moet er een context zijn waarbij men bereid is of ontvankelijk is om vanuit een seksueel neutrale situatie seksuele stimuli te ontvangen.</a:t>
            </a:r>
          </a:p>
          <a:p>
            <a:r>
              <a:rPr lang="nl-NL" altLang="nl-NL" dirty="0"/>
              <a:t>De volgende stap is deze prikkels te verwerken. Hiervoor zijn intacte psychologische en somatische systemen voor nodig. De verwerking van deze prikkels kan zeer snel verlopen, vaak voorbewust. Fysiologische reacties gaan aan de bewuste ervaring van deze reacties vaak vooraf. Wordt de seksuele opwinding als positief gewaardeerd, o.a. door emotionele en fysieke bevrediging, dan is er een motief naar meer: verlangen volgt dus uit opwinding. Dit wordt een belonende motivatie genoemd, je leert van elke ervaringen (incentive </a:t>
            </a:r>
            <a:r>
              <a:rPr lang="nl-NL" altLang="nl-NL" dirty="0" err="1"/>
              <a:t>motivation</a:t>
            </a:r>
            <a:r>
              <a:rPr lang="nl-NL" altLang="nl-NL" dirty="0"/>
              <a:t>): het smaakt naar meer waardoor gaandeweg het vrijen men open gaat staan voor nog meer of andere prikkels etc.</a:t>
            </a:r>
          </a:p>
          <a:p>
            <a:r>
              <a:rPr lang="nl-NL" altLang="nl-NL" dirty="0"/>
              <a:t>Vrouwen herkennen deze cirkel doorgaans sneller dan mannen, maar het geldt ook voor hen. Aangezien mannen sneller visueel geprikkeld zullen raken en hun fysiologische reactie duidelijker is dan bij vrouwen, lijkt het alsof seks hen als “vanzelf” overvalt. Ze zijn echter tevoren gewoon opgewonden geraakt door prikkels van buiten of van binnen (fantasie) en zijn daar zelf de regisseur over.</a:t>
            </a:r>
          </a:p>
          <a:p>
            <a:endParaRPr lang="nl-NL" altLang="nl-NL" dirty="0"/>
          </a:p>
          <a:p>
            <a:r>
              <a:rPr lang="nl-NL" altLang="nl-NL" dirty="0"/>
              <a:t>Waarom leg ik dit uit? Omdat je </a:t>
            </a:r>
            <a:r>
              <a:rPr lang="nl-NL" altLang="nl-NL" dirty="0" err="1"/>
              <a:t>patienten</a:t>
            </a:r>
            <a:r>
              <a:rPr lang="nl-NL" altLang="nl-NL" dirty="0"/>
              <a:t> hierin mee kan nemen.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03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Verstoringen</a:t>
            </a:r>
          </a:p>
          <a:p>
            <a:pPr defTabSz="907268">
              <a:defRPr/>
            </a:pPr>
            <a:r>
              <a:rPr lang="nl-NL" altLang="nl-NL" dirty="0"/>
              <a:t>Op allerlei niveaus kan deze cirkel verstoord of niet op gang worden gebracht. De belangrijkste worden hier genoemd.</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66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
        <p:nvSpPr>
          <p:cNvPr id="4" name="Tijdelijke aanduiding voor dianumm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B41C70B-BC68-482F-84FB-D2B2394366B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16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839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344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olgdia blanco">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950E44C-2FC3-46AC-81AA-650176B62A34}"/>
              </a:ext>
            </a:extLst>
          </p:cNvPr>
          <p:cNvPicPr>
            <a:picLocks noChangeAspect="1" noChangeArrowheads="1"/>
          </p:cNvPicPr>
          <p:nvPr userDrawn="1"/>
        </p:nvPicPr>
        <p:blipFill>
          <a:blip r:embed="rId2"/>
          <a:srcRect/>
          <a:stretch>
            <a:fillRect/>
          </a:stretch>
        </p:blipFill>
        <p:spPr bwMode="auto">
          <a:xfrm>
            <a:off x="9317568" y="0"/>
            <a:ext cx="2874433" cy="928688"/>
          </a:xfrm>
          <a:prstGeom prst="rect">
            <a:avLst/>
          </a:prstGeom>
          <a:noFill/>
          <a:ln w="9525">
            <a:noFill/>
            <a:miter lim="800000"/>
            <a:headEnd/>
            <a:tailEnd/>
          </a:ln>
          <a:effectLst>
            <a:outerShdw blurRad="63500" dist="50800" dir="5400000" sx="35001" sy="35001" algn="ctr" rotWithShape="0">
              <a:srgbClr val="000000">
                <a:alpha val="51999"/>
              </a:srgbClr>
            </a:outerShdw>
          </a:effectLst>
        </p:spPr>
      </p:pic>
      <p:sp>
        <p:nvSpPr>
          <p:cNvPr id="2" name="Titel 1"/>
          <p:cNvSpPr>
            <a:spLocks noGrp="1"/>
          </p:cNvSpPr>
          <p:nvPr>
            <p:ph type="title"/>
          </p:nvPr>
        </p:nvSpPr>
        <p:spPr>
          <a:xfrm>
            <a:off x="571461" y="357166"/>
            <a:ext cx="8572560" cy="857256"/>
          </a:xfrm>
        </p:spPr>
        <p:txBody>
          <a:bodyPr/>
          <a:lstStyle>
            <a:lvl1pPr>
              <a:defRPr>
                <a:latin typeface="Tahoma" pitchFamily="34" charset="0"/>
                <a:cs typeface="Tahoma" pitchFamily="34" charset="0"/>
              </a:defRPr>
            </a:lvl1pPr>
          </a:lstStyle>
          <a:p>
            <a:r>
              <a:rPr lang="en-US"/>
              <a:t>Click to edit Master title style</a:t>
            </a:r>
            <a:endParaRPr lang="nl-NL"/>
          </a:p>
        </p:txBody>
      </p:sp>
      <p:sp>
        <p:nvSpPr>
          <p:cNvPr id="8" name="Tijdelijke aanduiding voor tekst 3"/>
          <p:cNvSpPr>
            <a:spLocks noGrp="1"/>
          </p:cNvSpPr>
          <p:nvPr>
            <p:ph type="body" sz="half" idx="2"/>
          </p:nvPr>
        </p:nvSpPr>
        <p:spPr>
          <a:xfrm>
            <a:off x="571462" y="1357298"/>
            <a:ext cx="11049077" cy="5072098"/>
          </a:xfrm>
          <a:prstGeom prst="rect">
            <a:avLst/>
          </a:prstGeom>
        </p:spPr>
        <p:txBody>
          <a:bodyPr/>
          <a:lstStyle>
            <a:lvl1pPr marL="0" indent="0">
              <a:buNone/>
              <a:defRPr sz="2400">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8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Rechthoek 16">
            <a:extLst>
              <a:ext uri="{FF2B5EF4-FFF2-40B4-BE49-F238E27FC236}">
                <a16:creationId xmlns:a16="http://schemas.microsoft.com/office/drawing/2014/main" id="{8DBCBA11-EACE-43D3-A4CE-99C5BBD08F81}"/>
              </a:ext>
            </a:extLst>
          </p:cNvPr>
          <p:cNvSpPr/>
          <p:nvPr userDrawn="1"/>
        </p:nvSpPr>
        <p:spPr>
          <a:xfrm>
            <a:off x="0" y="2643188"/>
            <a:ext cx="12192000" cy="4214812"/>
          </a:xfrm>
          <a:prstGeom prst="rect">
            <a:avLst/>
          </a:prstGeom>
          <a:solidFill>
            <a:srgbClr val="5F4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solidFill>
                <a:prstClr val="white"/>
              </a:solidFill>
            </a:endParaRPr>
          </a:p>
        </p:txBody>
      </p:sp>
      <p:pic>
        <p:nvPicPr>
          <p:cNvPr id="6" name="Picture 3">
            <a:extLst>
              <a:ext uri="{FF2B5EF4-FFF2-40B4-BE49-F238E27FC236}">
                <a16:creationId xmlns:a16="http://schemas.microsoft.com/office/drawing/2014/main" id="{ECD8DFD6-2E27-4326-B17F-0BAE722C74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1" y="857250"/>
            <a:ext cx="25421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AED1AAC-8C47-45D6-8A45-40ECD17639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39500" y="285751"/>
            <a:ext cx="49953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2FEEFE2E-F390-4D34-9277-7353A9460B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1" y="285751"/>
            <a:ext cx="416136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3968" y="2714622"/>
            <a:ext cx="10191821" cy="1214445"/>
          </a:xfrm>
        </p:spPr>
        <p:txBody>
          <a:bodyPr>
            <a:normAutofit/>
          </a:bodyPr>
          <a:lstStyle>
            <a:lvl1pPr algn="r">
              <a:defRPr sz="4400">
                <a:solidFill>
                  <a:schemeClr val="bg1"/>
                </a:solidFill>
                <a:latin typeface="Tahoma" pitchFamily="34" charset="0"/>
                <a:cs typeface="Tahoma" pitchFamily="34" charset="0"/>
              </a:defRPr>
            </a:lvl1pPr>
          </a:lstStyle>
          <a:p>
            <a:r>
              <a:rPr lang="en-US"/>
              <a:t>Click to edit Master title style</a:t>
            </a:r>
            <a:endParaRPr lang="nl-NL"/>
          </a:p>
        </p:txBody>
      </p:sp>
      <p:sp>
        <p:nvSpPr>
          <p:cNvPr id="3" name="Ondertitel 2"/>
          <p:cNvSpPr>
            <a:spLocks noGrp="1"/>
          </p:cNvSpPr>
          <p:nvPr>
            <p:ph type="subTitle" idx="1"/>
          </p:nvPr>
        </p:nvSpPr>
        <p:spPr>
          <a:xfrm>
            <a:off x="1523968" y="4000504"/>
            <a:ext cx="10191821" cy="928694"/>
          </a:xfrm>
          <a:prstGeom prst="rect">
            <a:avLst/>
          </a:prstGeom>
        </p:spPr>
        <p:txBody>
          <a:bodyPr/>
          <a:lstStyle>
            <a:lvl1pPr marL="0" indent="0" algn="r">
              <a:buNone/>
              <a:defRPr sz="3200" b="0">
                <a:solidFill>
                  <a:srgbClr val="4CB9B9"/>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16" name="Tijdelijke aanduiding voor tekst 2"/>
          <p:cNvSpPr>
            <a:spLocks noGrp="1"/>
          </p:cNvSpPr>
          <p:nvPr>
            <p:ph type="body" idx="10"/>
          </p:nvPr>
        </p:nvSpPr>
        <p:spPr>
          <a:xfrm>
            <a:off x="4762490" y="5072075"/>
            <a:ext cx="6953299" cy="1357311"/>
          </a:xfrm>
          <a:prstGeom prst="rect">
            <a:avLst/>
          </a:prstGeom>
        </p:spPr>
        <p:txBody>
          <a:bodyPr anchor="b">
            <a:normAutofit/>
          </a:bodyPr>
          <a:lstStyle>
            <a:lvl1pPr marL="0" indent="0" algn="r">
              <a:buNone/>
              <a:defRPr sz="1800" b="0">
                <a:solidFill>
                  <a:srgbClr val="4CB9B9"/>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304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55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34E6425-0181-43F2-84FC-787E803FD2F8}" type="datetimeFigureOut">
              <a:rPr lang="en-US" smtClean="0"/>
              <a:t>11/9/2020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5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7974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11/9/2020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756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11/9/2020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2828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11/9/2020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0825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11/9/2020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74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E72C73-2D91-4E12-BA25-F0AA0C03599B}" type="datetimeFigureOut">
              <a:rPr lang="en-US" smtClean="0"/>
              <a:t>11/9/2020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1954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11/9/2020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882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694"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5B394-77AB-4D47-A4E8-8DF8C8897B48}"/>
              </a:ext>
            </a:extLst>
          </p:cNvPr>
          <p:cNvSpPr>
            <a:spLocks noGrp="1"/>
          </p:cNvSpPr>
          <p:nvPr>
            <p:ph type="ctrTitle"/>
          </p:nvPr>
        </p:nvSpPr>
        <p:spPr/>
        <p:txBody>
          <a:bodyPr/>
          <a:lstStyle/>
          <a:p>
            <a:r>
              <a:rPr lang="nl-NL" dirty="0"/>
              <a:t>Hoe werkt seks?</a:t>
            </a:r>
          </a:p>
        </p:txBody>
      </p:sp>
      <p:sp>
        <p:nvSpPr>
          <p:cNvPr id="3" name="Ondertitel 2">
            <a:extLst>
              <a:ext uri="{FF2B5EF4-FFF2-40B4-BE49-F238E27FC236}">
                <a16:creationId xmlns:a16="http://schemas.microsoft.com/office/drawing/2014/main" id="{B0190FDF-644A-4D64-96A1-733DC3D80DBC}"/>
              </a:ext>
            </a:extLst>
          </p:cNvPr>
          <p:cNvSpPr>
            <a:spLocks noGrp="1"/>
          </p:cNvSpPr>
          <p:nvPr>
            <p:ph type="subTitle" idx="1"/>
          </p:nvPr>
        </p:nvSpPr>
        <p:spPr/>
        <p:txBody>
          <a:bodyPr/>
          <a:lstStyle/>
          <a:p>
            <a:r>
              <a:rPr lang="nl-NL"/>
              <a:t>A.J.P. </a:t>
            </a:r>
            <a:r>
              <a:rPr lang="nl-NL" dirty="0"/>
              <a:t>Boeke &amp; L.S.L. Oei</a:t>
            </a:r>
          </a:p>
          <a:p>
            <a:r>
              <a:rPr lang="nl-NL" dirty="0"/>
              <a:t>Huisartsen</a:t>
            </a:r>
          </a:p>
        </p:txBody>
      </p:sp>
    </p:spTree>
    <p:extLst>
      <p:ext uri="{BB962C8B-B14F-4D97-AF65-F5344CB8AC3E}">
        <p14:creationId xmlns:p14="http://schemas.microsoft.com/office/powerpoint/2010/main" val="235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CAB9A-4FF0-427B-9973-2BEE6AA9B6FB}"/>
              </a:ext>
            </a:extLst>
          </p:cNvPr>
          <p:cNvSpPr>
            <a:spLocks noGrp="1"/>
          </p:cNvSpPr>
          <p:nvPr>
            <p:ph type="title"/>
          </p:nvPr>
        </p:nvSpPr>
        <p:spPr/>
        <p:txBody>
          <a:bodyPr/>
          <a:lstStyle/>
          <a:p>
            <a:r>
              <a:rPr lang="nl-NL" dirty="0"/>
              <a:t>Seks, hoe zat het ook al weer?</a:t>
            </a:r>
          </a:p>
        </p:txBody>
      </p:sp>
      <p:pic>
        <p:nvPicPr>
          <p:cNvPr id="4" name="Tijdelijke aanduiding voor inhoud 3">
            <a:extLst>
              <a:ext uri="{FF2B5EF4-FFF2-40B4-BE49-F238E27FC236}">
                <a16:creationId xmlns:a16="http://schemas.microsoft.com/office/drawing/2014/main" id="{D67E0BED-02A5-477D-A2A0-E5D54361BA7E}"/>
              </a:ext>
            </a:extLst>
          </p:cNvPr>
          <p:cNvPicPr>
            <a:picLocks noGrp="1" noChangeAspect="1"/>
          </p:cNvPicPr>
          <p:nvPr>
            <p:ph idx="1"/>
          </p:nvPr>
        </p:nvPicPr>
        <p:blipFill>
          <a:blip r:embed="rId2"/>
          <a:stretch>
            <a:fillRect/>
          </a:stretch>
        </p:blipFill>
        <p:spPr>
          <a:xfrm>
            <a:off x="3705519" y="1981200"/>
            <a:ext cx="4224066" cy="4224066"/>
          </a:xfrm>
          <a:prstGeom prst="rect">
            <a:avLst/>
          </a:prstGeom>
        </p:spPr>
      </p:pic>
      <p:pic>
        <p:nvPicPr>
          <p:cNvPr id="5" name="Afbeelding 4" descr="Afbeelding met persoon, kop, shirt, jong&#10;&#10;Automatisch gegenereerde beschrijving">
            <a:extLst>
              <a:ext uri="{FF2B5EF4-FFF2-40B4-BE49-F238E27FC236}">
                <a16:creationId xmlns:a16="http://schemas.microsoft.com/office/drawing/2014/main" id="{DDA45ABC-40B6-3846-B0CC-F54BF169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818" y="2163886"/>
            <a:ext cx="3114439" cy="3569910"/>
          </a:xfrm>
          <a:prstGeom prst="rect">
            <a:avLst/>
          </a:prstGeom>
        </p:spPr>
      </p:pic>
      <p:pic>
        <p:nvPicPr>
          <p:cNvPr id="6" name="Afbeelding 5">
            <a:extLst>
              <a:ext uri="{FF2B5EF4-FFF2-40B4-BE49-F238E27FC236}">
                <a16:creationId xmlns:a16="http://schemas.microsoft.com/office/drawing/2014/main" id="{3E5E2F7D-255D-2847-8C63-52F0135D3CE3}"/>
              </a:ext>
            </a:extLst>
          </p:cNvPr>
          <p:cNvPicPr>
            <a:picLocks noChangeAspect="1"/>
          </p:cNvPicPr>
          <p:nvPr/>
        </p:nvPicPr>
        <p:blipFill>
          <a:blip r:embed="rId4"/>
          <a:stretch>
            <a:fillRect/>
          </a:stretch>
        </p:blipFill>
        <p:spPr>
          <a:xfrm>
            <a:off x="296237" y="1886585"/>
            <a:ext cx="3560508" cy="3560508"/>
          </a:xfrm>
          <a:prstGeom prst="rect">
            <a:avLst/>
          </a:prstGeom>
        </p:spPr>
      </p:pic>
    </p:spTree>
    <p:extLst>
      <p:ext uri="{BB962C8B-B14F-4D97-AF65-F5344CB8AC3E}">
        <p14:creationId xmlns:p14="http://schemas.microsoft.com/office/powerpoint/2010/main" val="121464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512E6243-1CAB-43A8-A8E2-A1C245FD30F8}"/>
              </a:ext>
            </a:extLst>
          </p:cNvPr>
          <p:cNvSpPr>
            <a:spLocks noGrp="1"/>
          </p:cNvSpPr>
          <p:nvPr>
            <p:ph type="title"/>
          </p:nvPr>
        </p:nvSpPr>
        <p:spPr/>
        <p:txBody>
          <a:bodyPr/>
          <a:lstStyle/>
          <a:p>
            <a:r>
              <a:rPr altLang="nl-NL" dirty="0" err="1">
                <a:latin typeface="+mn-lt"/>
              </a:rPr>
              <a:t>Voorwaarden</a:t>
            </a:r>
            <a:r>
              <a:rPr altLang="nl-NL" dirty="0">
                <a:latin typeface="+mn-lt"/>
              </a:rPr>
              <a:t> tot </a:t>
            </a:r>
            <a:r>
              <a:rPr altLang="nl-NL" dirty="0" err="1">
                <a:latin typeface="+mn-lt"/>
              </a:rPr>
              <a:t>seks</a:t>
            </a:r>
            <a:endParaRPr altLang="nl-NL" dirty="0">
              <a:latin typeface="+mn-lt"/>
            </a:endParaRPr>
          </a:p>
        </p:txBody>
      </p:sp>
      <p:graphicFrame>
        <p:nvGraphicFramePr>
          <p:cNvPr id="4" name="Tijdelijke aanduiding voor inhoud 4">
            <a:extLst>
              <a:ext uri="{FF2B5EF4-FFF2-40B4-BE49-F238E27FC236}">
                <a16:creationId xmlns:a16="http://schemas.microsoft.com/office/drawing/2014/main" id="{CC3AF668-ABC4-4433-B9FF-1F97153529FF}"/>
              </a:ext>
            </a:extLst>
          </p:cNvPr>
          <p:cNvGraphicFramePr>
            <a:graphicFrameLocks/>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EA391-4F62-4D93-8728-D05DB52E75C7}"/>
              </a:ext>
            </a:extLst>
          </p:cNvPr>
          <p:cNvSpPr>
            <a:spLocks noGrp="1"/>
          </p:cNvSpPr>
          <p:nvPr>
            <p:ph type="title"/>
          </p:nvPr>
        </p:nvSpPr>
        <p:spPr/>
        <p:txBody>
          <a:bodyPr/>
          <a:lstStyle/>
          <a:p>
            <a:r>
              <a:rPr lang="nl-NL" dirty="0">
                <a:latin typeface="+mn-lt"/>
              </a:rPr>
              <a:t>Hoe werkt seks: circulair model </a:t>
            </a:r>
            <a:br>
              <a:rPr lang="nl-NL" dirty="0">
                <a:latin typeface="+mn-lt"/>
              </a:rPr>
            </a:br>
            <a:r>
              <a:rPr lang="nl-NL" sz="4000" i="1" dirty="0">
                <a:latin typeface="+mn-lt"/>
              </a:rPr>
              <a:t>(Model van </a:t>
            </a:r>
            <a:r>
              <a:rPr lang="nl-NL" sz="4000" i="1" dirty="0" err="1">
                <a:latin typeface="+mn-lt"/>
              </a:rPr>
              <a:t>Basson</a:t>
            </a:r>
            <a:r>
              <a:rPr lang="nl-NL" sz="4000" i="1" dirty="0">
                <a:latin typeface="+mn-lt"/>
              </a:rPr>
              <a:t>)</a:t>
            </a:r>
          </a:p>
        </p:txBody>
      </p:sp>
      <p:pic>
        <p:nvPicPr>
          <p:cNvPr id="5" name="Afbeelding 4">
            <a:extLst>
              <a:ext uri="{FF2B5EF4-FFF2-40B4-BE49-F238E27FC236}">
                <a16:creationId xmlns:a16="http://schemas.microsoft.com/office/drawing/2014/main" id="{EFF5DC29-7D83-4819-A3A9-7E53DB874EE4}"/>
              </a:ext>
            </a:extLst>
          </p:cNvPr>
          <p:cNvPicPr>
            <a:picLocks noChangeAspect="1"/>
          </p:cNvPicPr>
          <p:nvPr/>
        </p:nvPicPr>
        <p:blipFill>
          <a:blip r:embed="rId2"/>
          <a:stretch>
            <a:fillRect/>
          </a:stretch>
        </p:blipFill>
        <p:spPr>
          <a:xfrm>
            <a:off x="2383207" y="1881492"/>
            <a:ext cx="7577985" cy="4023709"/>
          </a:xfrm>
          <a:prstGeom prst="rect">
            <a:avLst/>
          </a:prstGeom>
        </p:spPr>
      </p:pic>
      <p:pic>
        <p:nvPicPr>
          <p:cNvPr id="7" name="Afbeelding 6">
            <a:extLst>
              <a:ext uri="{FF2B5EF4-FFF2-40B4-BE49-F238E27FC236}">
                <a16:creationId xmlns:a16="http://schemas.microsoft.com/office/drawing/2014/main" id="{876398A1-DD52-471B-BE78-64F3EC08F0A3}"/>
              </a:ext>
            </a:extLst>
          </p:cNvPr>
          <p:cNvPicPr>
            <a:picLocks noChangeAspect="1"/>
          </p:cNvPicPr>
          <p:nvPr/>
        </p:nvPicPr>
        <p:blipFill>
          <a:blip r:embed="rId3"/>
          <a:stretch>
            <a:fillRect/>
          </a:stretch>
        </p:blipFill>
        <p:spPr>
          <a:xfrm>
            <a:off x="1198647" y="2072251"/>
            <a:ext cx="1579001" cy="798645"/>
          </a:xfrm>
          <a:prstGeom prst="rect">
            <a:avLst/>
          </a:prstGeom>
        </p:spPr>
      </p:pic>
      <p:sp>
        <p:nvSpPr>
          <p:cNvPr id="9" name="Tekstvak 8">
            <a:extLst>
              <a:ext uri="{FF2B5EF4-FFF2-40B4-BE49-F238E27FC236}">
                <a16:creationId xmlns:a16="http://schemas.microsoft.com/office/drawing/2014/main" id="{9AD72E28-E0A9-4B24-87F7-12B17D8D0EBB}"/>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11" name="Pijl: rechts 10">
            <a:extLst>
              <a:ext uri="{FF2B5EF4-FFF2-40B4-BE49-F238E27FC236}">
                <a16:creationId xmlns:a16="http://schemas.microsoft.com/office/drawing/2014/main" id="{7F7379C3-9CC2-4CC7-A262-C9A9AB4DED6F}"/>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1F0E24F2-B535-4BDC-9A0F-231EE14DFF7D}"/>
              </a:ext>
            </a:extLst>
          </p:cNvPr>
          <p:cNvSpPr txBox="1"/>
          <p:nvPr/>
        </p:nvSpPr>
        <p:spPr>
          <a:xfrm>
            <a:off x="161925" y="6419850"/>
            <a:ext cx="8972550" cy="253916"/>
          </a:xfrm>
          <a:prstGeom prst="rect">
            <a:avLst/>
          </a:prstGeom>
          <a:noFill/>
        </p:spPr>
        <p:txBody>
          <a:bodyPr wrap="square" rtlCol="0">
            <a:spAutoFit/>
          </a:bodyPr>
          <a:lstStyle/>
          <a:p>
            <a:r>
              <a:rPr lang="nl-NL" sz="1050" dirty="0"/>
              <a:t>https://www.seksindepraktijk.nl/hoe-werkt-seks</a:t>
            </a:r>
          </a:p>
        </p:txBody>
      </p:sp>
    </p:spTree>
    <p:extLst>
      <p:ext uri="{BB962C8B-B14F-4D97-AF65-F5344CB8AC3E}">
        <p14:creationId xmlns:p14="http://schemas.microsoft.com/office/powerpoint/2010/main" val="212062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a:xfrm>
            <a:off x="724711" y="286603"/>
            <a:ext cx="10430969" cy="987001"/>
          </a:xfrm>
        </p:spPr>
        <p:txBody>
          <a:bodyPr/>
          <a:lstStyle/>
          <a:p>
            <a:r>
              <a:rPr lang="nl-NL" dirty="0">
                <a:solidFill>
                  <a:schemeClr val="tx1"/>
                </a:solidFill>
                <a:latin typeface="+mn-lt"/>
              </a:rPr>
              <a:t>Circulair model</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522084" y="2162010"/>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kstballon: rechthoek 15">
            <a:extLst>
              <a:ext uri="{FF2B5EF4-FFF2-40B4-BE49-F238E27FC236}">
                <a16:creationId xmlns:a16="http://schemas.microsoft.com/office/drawing/2014/main" id="{E7E22CC5-AAFA-45C8-A26B-C760BBD048CC}"/>
              </a:ext>
            </a:extLst>
          </p:cNvPr>
          <p:cNvSpPr/>
          <p:nvPr/>
        </p:nvSpPr>
        <p:spPr>
          <a:xfrm>
            <a:off x="9144986" y="5191595"/>
            <a:ext cx="1676400" cy="1078357"/>
          </a:xfrm>
          <a:prstGeom prst="wedgeRectCallout">
            <a:avLst>
              <a:gd name="adj1" fmla="val -89583"/>
              <a:gd name="adj2" fmla="val -29682"/>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Genot</a:t>
            </a:r>
          </a:p>
          <a:p>
            <a:r>
              <a:rPr lang="nl-NL" sz="1400" dirty="0">
                <a:solidFill>
                  <a:schemeClr val="tx1"/>
                </a:solidFill>
              </a:rPr>
              <a:t>Lust</a:t>
            </a:r>
          </a:p>
          <a:p>
            <a:r>
              <a:rPr lang="nl-NL" sz="1400" dirty="0">
                <a:solidFill>
                  <a:schemeClr val="tx1"/>
                </a:solidFill>
              </a:rPr>
              <a:t>Passie</a:t>
            </a:r>
          </a:p>
          <a:p>
            <a:r>
              <a:rPr lang="nl-NL" sz="1400" dirty="0">
                <a:solidFill>
                  <a:schemeClr val="tx1"/>
                </a:solidFill>
              </a:rPr>
              <a:t>Orgasme</a:t>
            </a:r>
          </a:p>
        </p:txBody>
      </p:sp>
      <p:sp>
        <p:nvSpPr>
          <p:cNvPr id="17" name="Tekstballon: rechthoek 16">
            <a:extLst>
              <a:ext uri="{FF2B5EF4-FFF2-40B4-BE49-F238E27FC236}">
                <a16:creationId xmlns:a16="http://schemas.microsoft.com/office/drawing/2014/main" id="{0CDD87AB-372F-44C3-8D45-1C1F667124F8}"/>
              </a:ext>
            </a:extLst>
          </p:cNvPr>
          <p:cNvSpPr/>
          <p:nvPr/>
        </p:nvSpPr>
        <p:spPr>
          <a:xfrm>
            <a:off x="1211105" y="4689849"/>
            <a:ext cx="1765558" cy="1305314"/>
          </a:xfrm>
          <a:prstGeom prst="wedgeRectCallout">
            <a:avLst>
              <a:gd name="adj1" fmla="val 103810"/>
              <a:gd name="adj2" fmla="val -64309"/>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Calibri" panose="020F0502020204030204"/>
                <a:ea typeface="+mn-ea"/>
                <a:cs typeface="+mn-cs"/>
              </a:rPr>
              <a:t>Relatie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Plezier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Verbondenheid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Troost</a:t>
            </a:r>
          </a:p>
        </p:txBody>
      </p:sp>
      <p:sp>
        <p:nvSpPr>
          <p:cNvPr id="18" name="Tekstballon: rechthoek 17">
            <a:extLst>
              <a:ext uri="{FF2B5EF4-FFF2-40B4-BE49-F238E27FC236}">
                <a16:creationId xmlns:a16="http://schemas.microsoft.com/office/drawing/2014/main" id="{879FF3A2-B867-4E75-95FC-40B5E4081FA8}"/>
              </a:ext>
            </a:extLst>
          </p:cNvPr>
          <p:cNvSpPr/>
          <p:nvPr/>
        </p:nvSpPr>
        <p:spPr>
          <a:xfrm>
            <a:off x="9785665" y="4173372"/>
            <a:ext cx="1676399" cy="457113"/>
          </a:xfrm>
          <a:prstGeom prst="wedgeRectCallout">
            <a:avLst>
              <a:gd name="adj1" fmla="val -146401"/>
              <a:gd name="adj2" fmla="val 56248"/>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Incentive </a:t>
            </a:r>
            <a:r>
              <a:rPr lang="nl-NL" sz="1400" dirty="0" err="1">
                <a:solidFill>
                  <a:schemeClr val="tx1"/>
                </a:solidFill>
              </a:rPr>
              <a:t>motivation</a:t>
            </a:r>
            <a:endParaRPr lang="nl-NL" sz="1400" dirty="0">
              <a:solidFill>
                <a:schemeClr val="tx1"/>
              </a:solidFill>
            </a:endParaRPr>
          </a:p>
        </p:txBody>
      </p:sp>
      <p:sp>
        <p:nvSpPr>
          <p:cNvPr id="19" name="Tekstballon: rechthoek 18">
            <a:extLst>
              <a:ext uri="{FF2B5EF4-FFF2-40B4-BE49-F238E27FC236}">
                <a16:creationId xmlns:a16="http://schemas.microsoft.com/office/drawing/2014/main" id="{3F992880-27BB-4F08-8D57-A8E078B0E217}"/>
              </a:ext>
            </a:extLst>
          </p:cNvPr>
          <p:cNvSpPr/>
          <p:nvPr/>
        </p:nvSpPr>
        <p:spPr>
          <a:xfrm>
            <a:off x="8729108" y="1435854"/>
            <a:ext cx="2508155" cy="1146147"/>
          </a:xfrm>
          <a:prstGeom prst="wedgeRectCallout">
            <a:avLst>
              <a:gd name="adj1" fmla="val -78596"/>
              <a:gd name="adj2" fmla="val 117741"/>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Informatie verwerking</a:t>
            </a:r>
          </a:p>
          <a:p>
            <a:endParaRPr lang="nl-NL" sz="1400" b="1" dirty="0">
              <a:solidFill>
                <a:schemeClr val="tx1"/>
              </a:solidFill>
            </a:endParaRPr>
          </a:p>
          <a:p>
            <a:r>
              <a:rPr lang="nl-NL" sz="1400" dirty="0">
                <a:solidFill>
                  <a:schemeClr val="tx1"/>
                </a:solidFill>
              </a:rPr>
              <a:t>Intact seksueel systeem</a:t>
            </a:r>
          </a:p>
          <a:p>
            <a:r>
              <a:rPr lang="nl-NL" sz="1400" dirty="0">
                <a:solidFill>
                  <a:schemeClr val="tx1"/>
                </a:solidFill>
              </a:rPr>
              <a:t>(somatisch en psychologisch)</a:t>
            </a:r>
          </a:p>
        </p:txBody>
      </p:sp>
      <p:sp>
        <p:nvSpPr>
          <p:cNvPr id="20" name="Tekstballon: rechthoek 19">
            <a:extLst>
              <a:ext uri="{FF2B5EF4-FFF2-40B4-BE49-F238E27FC236}">
                <a16:creationId xmlns:a16="http://schemas.microsoft.com/office/drawing/2014/main" id="{8FA0042B-33FE-4930-BD24-580463070CC3}"/>
              </a:ext>
            </a:extLst>
          </p:cNvPr>
          <p:cNvSpPr/>
          <p:nvPr/>
        </p:nvSpPr>
        <p:spPr>
          <a:xfrm>
            <a:off x="2162175" y="1349762"/>
            <a:ext cx="2675738" cy="646331"/>
          </a:xfrm>
          <a:prstGeom prst="wedgeRectCallout">
            <a:avLst>
              <a:gd name="adj1" fmla="val -3735"/>
              <a:gd name="adj2" fmla="val 105336"/>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highlight>
                  <a:srgbClr val="1ADCD3"/>
                </a:highlight>
              </a:rPr>
              <a:t>Context</a:t>
            </a:r>
          </a:p>
          <a:p>
            <a:pPr algn="ctr"/>
            <a:endParaRPr lang="nl-NL" sz="1400" b="1" dirty="0">
              <a:solidFill>
                <a:schemeClr val="tx1"/>
              </a:solidFill>
              <a:highlight>
                <a:srgbClr val="1ADCD3"/>
              </a:highlight>
            </a:endParaRPr>
          </a:p>
          <a:p>
            <a:r>
              <a:rPr lang="nl-NL" sz="1400" dirty="0">
                <a:solidFill>
                  <a:schemeClr val="tx1"/>
                </a:solidFill>
                <a:highlight>
                  <a:srgbClr val="1ADCD3"/>
                </a:highlight>
              </a:rPr>
              <a:t>Bereidheid en ontvankelijkheid</a:t>
            </a:r>
          </a:p>
        </p:txBody>
      </p:sp>
    </p:spTree>
    <p:extLst>
      <p:ext uri="{BB962C8B-B14F-4D97-AF65-F5344CB8AC3E}">
        <p14:creationId xmlns:p14="http://schemas.microsoft.com/office/powerpoint/2010/main" val="40311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p:txBody>
          <a:bodyPr/>
          <a:lstStyle/>
          <a:p>
            <a:r>
              <a:rPr lang="nl-NL" dirty="0">
                <a:solidFill>
                  <a:schemeClr val="tx1"/>
                </a:solidFill>
                <a:latin typeface="Calibri" panose="020F0502020204030204" pitchFamily="34" charset="0"/>
                <a:cs typeface="Calibri" panose="020F0502020204030204" pitchFamily="34" charset="0"/>
              </a:rPr>
              <a:t>Verstoringen</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702374" y="1867967"/>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901A010E-B904-467A-9B5C-5B1A5A969553}"/>
              </a:ext>
            </a:extLst>
          </p:cNvPr>
          <p:cNvPicPr>
            <a:picLocks noChangeAspect="1"/>
          </p:cNvPicPr>
          <p:nvPr/>
        </p:nvPicPr>
        <p:blipFill>
          <a:blip r:embed="rId5"/>
          <a:stretch>
            <a:fillRect/>
          </a:stretch>
        </p:blipFill>
        <p:spPr>
          <a:xfrm>
            <a:off x="6202945" y="511261"/>
            <a:ext cx="5292291" cy="6252641"/>
          </a:xfrm>
          <a:prstGeom prst="rect">
            <a:avLst/>
          </a:prstGeom>
        </p:spPr>
      </p:pic>
    </p:spTree>
    <p:extLst>
      <p:ext uri="{BB962C8B-B14F-4D97-AF65-F5344CB8AC3E}">
        <p14:creationId xmlns:p14="http://schemas.microsoft.com/office/powerpoint/2010/main" val="163171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noAutofit/>
          </a:bodyPr>
          <a:lstStyle/>
          <a:p>
            <a:pPr eaLnBrk="1" hangingPunct="1"/>
            <a:r>
              <a:rPr lang="nl-NL" sz="3600" dirty="0">
                <a:solidFill>
                  <a:schemeClr val="tx1"/>
                </a:solidFill>
                <a:latin typeface="Calibri" panose="020F0502020204030204" pitchFamily="34" charset="0"/>
                <a:cs typeface="Calibri" panose="020F0502020204030204" pitchFamily="34" charset="0"/>
              </a:rPr>
              <a:t>Seksualiteit als een dynamisch </a:t>
            </a:r>
            <a:r>
              <a:rPr lang="nl-NL" sz="3600" dirty="0" err="1">
                <a:solidFill>
                  <a:schemeClr val="tx1"/>
                </a:solidFill>
                <a:latin typeface="Calibri" panose="020F0502020204030204" pitchFamily="34" charset="0"/>
                <a:cs typeface="Calibri" panose="020F0502020204030204" pitchFamily="34" charset="0"/>
              </a:rPr>
              <a:t>biopsychosociaal</a:t>
            </a:r>
            <a:r>
              <a:rPr lang="nl-NL" sz="3600" dirty="0">
                <a:solidFill>
                  <a:schemeClr val="tx1"/>
                </a:solidFill>
                <a:latin typeface="Calibri" panose="020F0502020204030204" pitchFamily="34" charset="0"/>
                <a:cs typeface="Calibri" panose="020F0502020204030204" pitchFamily="34" charset="0"/>
              </a:rPr>
              <a:t> model </a:t>
            </a:r>
          </a:p>
        </p:txBody>
      </p:sp>
      <p:graphicFrame>
        <p:nvGraphicFramePr>
          <p:cNvPr id="4" name="Tijdelijke aanduiding voor inhoud 3"/>
          <p:cNvGraphicFramePr>
            <a:graphicFrameLocks/>
          </p:cNvGraphicFramePr>
          <p:nvPr/>
        </p:nvGraphicFramePr>
        <p:xfrm>
          <a:off x="2063552" y="1844824"/>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900" name="Tekstvak 4"/>
          <p:cNvSpPr txBox="1">
            <a:spLocks noChangeArrowheads="1"/>
          </p:cNvSpPr>
          <p:nvPr/>
        </p:nvSpPr>
        <p:spPr bwMode="auto">
          <a:xfrm>
            <a:off x="7153276" y="1874728"/>
            <a:ext cx="3598614"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religie</a:t>
            </a:r>
          </a:p>
          <a:p>
            <a:pPr defTabSz="457189">
              <a:buFont typeface="Arial" charset="0"/>
              <a:buChar char="•"/>
            </a:pPr>
            <a:r>
              <a:rPr lang="nl-NL" sz="1900">
                <a:solidFill>
                  <a:srgbClr val="5F4D7F"/>
                </a:solidFill>
                <a:latin typeface="Tahoma" pitchFamily="34" charset="0"/>
                <a:cs typeface="Tahoma" pitchFamily="34" charset="0"/>
              </a:rPr>
              <a:t> cultuur</a:t>
            </a:r>
          </a:p>
          <a:p>
            <a:pPr defTabSz="457189">
              <a:buFont typeface="Arial" charset="0"/>
              <a:buChar char="•"/>
            </a:pPr>
            <a:r>
              <a:rPr lang="nl-NL" sz="1900">
                <a:solidFill>
                  <a:srgbClr val="5F4D7F"/>
                </a:solidFill>
                <a:latin typeface="Tahoma" pitchFamily="34" charset="0"/>
                <a:cs typeface="Tahoma" pitchFamily="34" charset="0"/>
              </a:rPr>
              <a:t> communicatie</a:t>
            </a:r>
          </a:p>
          <a:p>
            <a:pPr defTabSz="457189">
              <a:buFont typeface="Arial" charset="0"/>
              <a:buChar char="•"/>
            </a:pPr>
            <a:r>
              <a:rPr lang="nl-NL" sz="1900">
                <a:solidFill>
                  <a:srgbClr val="5F4D7F"/>
                </a:solidFill>
                <a:latin typeface="Tahoma" pitchFamily="34" charset="0"/>
                <a:cs typeface="Tahoma" pitchFamily="34" charset="0"/>
              </a:rPr>
              <a:t> relatie</a:t>
            </a:r>
          </a:p>
          <a:p>
            <a:pPr defTabSz="457189">
              <a:buFont typeface="Arial" charset="0"/>
              <a:buChar char="•"/>
            </a:pPr>
            <a:r>
              <a:rPr lang="nl-NL" sz="1900">
                <a:solidFill>
                  <a:srgbClr val="5F4D7F"/>
                </a:solidFill>
                <a:latin typeface="Tahoma" pitchFamily="34" charset="0"/>
                <a:cs typeface="Tahoma" pitchFamily="34" charset="0"/>
              </a:rPr>
              <a:t> voorwaarden seksueel contact</a:t>
            </a:r>
          </a:p>
        </p:txBody>
      </p:sp>
      <p:sp>
        <p:nvSpPr>
          <p:cNvPr id="80901" name="Tekstvak 6"/>
          <p:cNvSpPr txBox="1">
            <a:spLocks noChangeArrowheads="1"/>
          </p:cNvSpPr>
          <p:nvPr/>
        </p:nvSpPr>
        <p:spPr bwMode="auto">
          <a:xfrm>
            <a:off x="8543926" y="4292601"/>
            <a:ext cx="1826141"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leeftijd</a:t>
            </a:r>
          </a:p>
          <a:p>
            <a:pPr defTabSz="457189">
              <a:buFont typeface="Arial" charset="0"/>
              <a:buChar char="•"/>
            </a:pPr>
            <a:r>
              <a:rPr lang="nl-NL" sz="1900">
                <a:solidFill>
                  <a:srgbClr val="5F4D7F"/>
                </a:solidFill>
                <a:latin typeface="Tahoma" pitchFamily="34" charset="0"/>
                <a:cs typeface="Tahoma" pitchFamily="34" charset="0"/>
              </a:rPr>
              <a:t> ziekte</a:t>
            </a:r>
          </a:p>
          <a:p>
            <a:pPr defTabSz="457189">
              <a:buFont typeface="Arial" charset="0"/>
              <a:buChar char="•"/>
            </a:pPr>
            <a:r>
              <a:rPr lang="nl-NL" sz="1900">
                <a:solidFill>
                  <a:srgbClr val="5F4D7F"/>
                </a:solidFill>
                <a:latin typeface="Tahoma" pitchFamily="34" charset="0"/>
                <a:cs typeface="Tahoma" pitchFamily="34" charset="0"/>
              </a:rPr>
              <a:t> handicap</a:t>
            </a:r>
          </a:p>
          <a:p>
            <a:pPr defTabSz="457189">
              <a:buFont typeface="Arial" charset="0"/>
              <a:buChar char="•"/>
            </a:pPr>
            <a:r>
              <a:rPr lang="nl-NL" sz="1900">
                <a:solidFill>
                  <a:srgbClr val="5F4D7F"/>
                </a:solidFill>
                <a:latin typeface="Tahoma" pitchFamily="34" charset="0"/>
                <a:cs typeface="Tahoma" pitchFamily="34" charset="0"/>
              </a:rPr>
              <a:t> geneesmiddel</a:t>
            </a:r>
          </a:p>
          <a:p>
            <a:pPr defTabSz="457189">
              <a:buFont typeface="Arial" charset="0"/>
              <a:buChar char="•"/>
            </a:pPr>
            <a:r>
              <a:rPr lang="nl-NL" sz="1900">
                <a:solidFill>
                  <a:srgbClr val="5F4D7F"/>
                </a:solidFill>
                <a:latin typeface="Tahoma" pitchFamily="34" charset="0"/>
                <a:cs typeface="Tahoma" pitchFamily="34" charset="0"/>
              </a:rPr>
              <a:t> behandeling</a:t>
            </a:r>
          </a:p>
        </p:txBody>
      </p:sp>
      <p:sp>
        <p:nvSpPr>
          <p:cNvPr id="80902" name="Tekstvak 7"/>
          <p:cNvSpPr txBox="1">
            <a:spLocks noChangeArrowheads="1"/>
          </p:cNvSpPr>
          <p:nvPr/>
        </p:nvSpPr>
        <p:spPr bwMode="auto">
          <a:xfrm>
            <a:off x="2424121" y="3213106"/>
            <a:ext cx="1937005" cy="1846659"/>
          </a:xfrm>
          <a:prstGeom prst="rect">
            <a:avLst/>
          </a:prstGeom>
          <a:noFill/>
          <a:ln w="9525">
            <a:noFill/>
            <a:miter lim="800000"/>
            <a:headEnd/>
            <a:tailEnd/>
          </a:ln>
        </p:spPr>
        <p:txBody>
          <a:bodyPr wrap="none">
            <a:spAutoFit/>
          </a:bodyPr>
          <a:lstStyle/>
          <a:p>
            <a:pPr defTabSz="457189">
              <a:buFont typeface="Arial" charset="0"/>
              <a:buChar char="•"/>
            </a:pPr>
            <a:r>
              <a:rPr lang="nl-NL" sz="1900" dirty="0">
                <a:solidFill>
                  <a:srgbClr val="5F4D7F"/>
                </a:solidFill>
                <a:latin typeface="Tahoma" pitchFamily="34" charset="0"/>
                <a:cs typeface="Tahoma" pitchFamily="34" charset="0"/>
              </a:rPr>
              <a:t>  zelfbeeld</a:t>
            </a:r>
          </a:p>
          <a:p>
            <a:pPr defTabSz="457189">
              <a:buFont typeface="Arial" charset="0"/>
              <a:buChar char="•"/>
            </a:pPr>
            <a:r>
              <a:rPr lang="nl-NL" sz="1900" dirty="0">
                <a:solidFill>
                  <a:srgbClr val="5F4D7F"/>
                </a:solidFill>
                <a:latin typeface="Tahoma" pitchFamily="34" charset="0"/>
                <a:cs typeface="Tahoma" pitchFamily="34" charset="0"/>
              </a:rPr>
              <a:t>  lichaamsbeeld</a:t>
            </a:r>
          </a:p>
          <a:p>
            <a:pPr defTabSz="457189">
              <a:buFont typeface="Arial" charset="0"/>
              <a:buChar char="•"/>
            </a:pPr>
            <a:r>
              <a:rPr lang="nl-NL" sz="1900" dirty="0">
                <a:solidFill>
                  <a:srgbClr val="5F4D7F"/>
                </a:solidFill>
                <a:latin typeface="Tahoma" pitchFamily="34" charset="0"/>
                <a:cs typeface="Tahoma" pitchFamily="34" charset="0"/>
              </a:rPr>
              <a:t>  cognities</a:t>
            </a:r>
          </a:p>
          <a:p>
            <a:pPr defTabSz="457189">
              <a:buFont typeface="Arial" charset="0"/>
              <a:buChar char="•"/>
            </a:pPr>
            <a:r>
              <a:rPr lang="nl-NL" sz="1900" dirty="0">
                <a:solidFill>
                  <a:srgbClr val="5F4D7F"/>
                </a:solidFill>
                <a:latin typeface="Tahoma" pitchFamily="34" charset="0"/>
                <a:cs typeface="Tahoma" pitchFamily="34" charset="0"/>
              </a:rPr>
              <a:t>  angst</a:t>
            </a:r>
          </a:p>
          <a:p>
            <a:pPr defTabSz="457189">
              <a:buFont typeface="Arial" charset="0"/>
              <a:buChar char="•"/>
            </a:pPr>
            <a:r>
              <a:rPr lang="nl-NL" sz="1900" dirty="0">
                <a:solidFill>
                  <a:srgbClr val="5F4D7F"/>
                </a:solidFill>
                <a:latin typeface="Tahoma" pitchFamily="34" charset="0"/>
                <a:cs typeface="Tahoma" pitchFamily="34" charset="0"/>
              </a:rPr>
              <a:t>  depressie</a:t>
            </a:r>
          </a:p>
          <a:p>
            <a:pPr defTabSz="457189">
              <a:buFont typeface="Arial" charset="0"/>
              <a:buChar char="•"/>
            </a:pPr>
            <a:r>
              <a:rPr lang="nl-NL" sz="1900" dirty="0">
                <a:solidFill>
                  <a:srgbClr val="5F4D7F"/>
                </a:solidFill>
                <a:latin typeface="Tahoma" pitchFamily="34" charset="0"/>
                <a:cs typeface="Tahoma" pitchFamily="34" charset="0"/>
              </a:rPr>
              <a:t>  walging</a:t>
            </a:r>
          </a:p>
        </p:txBody>
      </p:sp>
    </p:spTree>
    <p:extLst>
      <p:ext uri="{BB962C8B-B14F-4D97-AF65-F5344CB8AC3E}">
        <p14:creationId xmlns:p14="http://schemas.microsoft.com/office/powerpoint/2010/main" val="4210100733"/>
      </p:ext>
    </p:extLst>
  </p:cSld>
  <p:clrMapOvr>
    <a:masterClrMapping/>
  </p:clrMapOvr>
  <p:transition spd="med">
    <p:fade/>
  </p:transition>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400</Words>
  <Application>Microsoft Office PowerPoint</Application>
  <PresentationFormat>Breedbeeld</PresentationFormat>
  <Paragraphs>62</Paragraphs>
  <Slides>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Tahoma</vt:lpstr>
      <vt:lpstr>Terugblik</vt:lpstr>
      <vt:lpstr>Hoe werkt seks?</vt:lpstr>
      <vt:lpstr>Seks, hoe zat het ook al weer?</vt:lpstr>
      <vt:lpstr>Voorwaarden tot seks</vt:lpstr>
      <vt:lpstr>Hoe werkt seks: circulair model  (Model van Basson)</vt:lpstr>
      <vt:lpstr>Circulair model</vt:lpstr>
      <vt:lpstr>Verstoringen</vt:lpstr>
      <vt:lpstr>Seksualiteit als een dynamisch biopsychosociaal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werkt seks?</dc:title>
  <dc:creator>Lishia Oei</dc:creator>
  <cp:lastModifiedBy>Lishia Oei</cp:lastModifiedBy>
  <cp:revision>16</cp:revision>
  <dcterms:created xsi:type="dcterms:W3CDTF">2020-10-26T09:32:08Z</dcterms:created>
  <dcterms:modified xsi:type="dcterms:W3CDTF">2020-11-09T15:55:42Z</dcterms:modified>
</cp:coreProperties>
</file>