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4" r:id="rId4"/>
    <p:sldId id="265" r:id="rId5"/>
    <p:sldId id="267" r:id="rId6"/>
    <p:sldId id="266" r:id="rId7"/>
    <p:sldId id="260" r:id="rId8"/>
    <p:sldId id="261" r:id="rId9"/>
    <p:sldId id="262" r:id="rId10"/>
    <p:sldId id="26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823"/>
    <p:restoredTop sz="96327"/>
  </p:normalViewPr>
  <p:slideViewPr>
    <p:cSldViewPr snapToGrid="0" snapToObjects="1">
      <p:cViewPr varScale="1">
        <p:scale>
          <a:sx n="85" d="100"/>
          <a:sy n="85" d="100"/>
        </p:scale>
        <p:origin x="27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235CA2-A3EE-0B4A-9C69-C1677B79C7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28457" y="3788228"/>
            <a:ext cx="6952343" cy="1785257"/>
          </a:xfrm>
        </p:spPr>
        <p:txBody>
          <a:bodyPr/>
          <a:lstStyle/>
          <a:p>
            <a:pPr algn="ctr"/>
            <a:r>
              <a:rPr lang="nl-NL" dirty="0"/>
              <a:t>Eenzaamheid</a:t>
            </a:r>
          </a:p>
        </p:txBody>
      </p:sp>
    </p:spTree>
    <p:extLst>
      <p:ext uri="{BB962C8B-B14F-4D97-AF65-F5344CB8AC3E}">
        <p14:creationId xmlns:p14="http://schemas.microsoft.com/office/powerpoint/2010/main" val="33884535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 descr="Afbeelding met persoon, buiten, grond, park&#10;&#10;Automatisch gegenereerde beschrijving">
            <a:extLst>
              <a:ext uri="{FF2B5EF4-FFF2-40B4-BE49-F238E27FC236}">
                <a16:creationId xmlns:a16="http://schemas.microsoft.com/office/drawing/2014/main" id="{E3A6B20B-46C7-154E-A317-02F2A39D82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1716" y="350629"/>
            <a:ext cx="4408567" cy="6156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4704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>
            <a:extLst>
              <a:ext uri="{FF2B5EF4-FFF2-40B4-BE49-F238E27FC236}">
                <a16:creationId xmlns:a16="http://schemas.microsoft.com/office/drawing/2014/main" id="{BC04AAE0-3902-3145-AD5F-FD0961562E0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9397"/>
          <a:stretch/>
        </p:blipFill>
        <p:spPr>
          <a:xfrm>
            <a:off x="3357293" y="203886"/>
            <a:ext cx="5477413" cy="6450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1208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 descr="Afbeelding met venster, binnen, bed, persoon&#10;&#10;Automatisch gegenereerde beschrijving">
            <a:extLst>
              <a:ext uri="{FF2B5EF4-FFF2-40B4-BE49-F238E27FC236}">
                <a16:creationId xmlns:a16="http://schemas.microsoft.com/office/drawing/2014/main" id="{26400D51-36FC-B543-9DC3-86408135A6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9450" y="389241"/>
            <a:ext cx="5753100" cy="6079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7875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 descr="Afbeelding met persoon&#10;&#10;Automatisch gegenereerde beschrijving">
            <a:extLst>
              <a:ext uri="{FF2B5EF4-FFF2-40B4-BE49-F238E27FC236}">
                <a16:creationId xmlns:a16="http://schemas.microsoft.com/office/drawing/2014/main" id="{F8663964-3632-7540-9BEF-0C3DE91E6E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7799" y="252829"/>
            <a:ext cx="4216401" cy="6352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7026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 descr="Afbeelding met binnen, persoon&#10;&#10;Automatisch gegenereerde beschrijving">
            <a:extLst>
              <a:ext uri="{FF2B5EF4-FFF2-40B4-BE49-F238E27FC236}">
                <a16:creationId xmlns:a16="http://schemas.microsoft.com/office/drawing/2014/main" id="{5CD731FC-BC94-5E44-80F8-0E5729A6B8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3505" y="185057"/>
            <a:ext cx="5264989" cy="6487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467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 descr="Afbeelding met tekst, zitten&#10;&#10;Automatisch gegenereerde beschrijving">
            <a:extLst>
              <a:ext uri="{FF2B5EF4-FFF2-40B4-BE49-F238E27FC236}">
                <a16:creationId xmlns:a16="http://schemas.microsoft.com/office/drawing/2014/main" id="{EB660137-F9AC-D846-8F21-7042724293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6135" y="213313"/>
            <a:ext cx="4359729" cy="6431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30832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 descr="Afbeelding met vloer, persoon, binnen&#10;&#10;Automatisch gegenereerde beschrijving">
            <a:extLst>
              <a:ext uri="{FF2B5EF4-FFF2-40B4-BE49-F238E27FC236}">
                <a16:creationId xmlns:a16="http://schemas.microsoft.com/office/drawing/2014/main" id="{935910BC-348E-4542-B833-799E75A365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3428" y="163285"/>
            <a:ext cx="5225143" cy="653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3986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 descr="Afbeelding met muur, vloer, binnen, stoel&#10;&#10;Automatisch gegenereerde beschrijving">
            <a:extLst>
              <a:ext uri="{FF2B5EF4-FFF2-40B4-BE49-F238E27FC236}">
                <a16:creationId xmlns:a16="http://schemas.microsoft.com/office/drawing/2014/main" id="{E0338421-0551-7E42-92FE-8AAFCD0028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5143" y="719363"/>
            <a:ext cx="8858865" cy="5434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18850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 descr="Afbeelding met persoon, person, binnen&#10;&#10;Automatisch gegenereerde beschrijving">
            <a:extLst>
              <a:ext uri="{FF2B5EF4-FFF2-40B4-BE49-F238E27FC236}">
                <a16:creationId xmlns:a16="http://schemas.microsoft.com/office/drawing/2014/main" id="{C8040CD6-9E84-B742-905F-1CD8F211C0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0474" y="368299"/>
            <a:ext cx="4591051" cy="6121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0085609"/>
      </p:ext>
    </p:extLst>
  </p:cSld>
  <p:clrMapOvr>
    <a:masterClrMapping/>
  </p:clrMapOvr>
</p:sld>
</file>

<file path=ppt/theme/theme1.xml><?xml version="1.0" encoding="utf-8"?>
<a:theme xmlns:a="http://schemas.openxmlformats.org/drawingml/2006/main" name="Sliert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Sliert</Template>
  <TotalTime>9</TotalTime>
  <Words>1</Words>
  <Application>Microsoft Office PowerPoint</Application>
  <PresentationFormat>Widescreen</PresentationFormat>
  <Paragraphs>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Sliert</vt:lpstr>
      <vt:lpstr>Eenzaamheid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Eenzaamheid</dc:title>
  <dc:creator>Anouk Meijer</dc:creator>
  <cp:lastModifiedBy>Niek Van Asperen</cp:lastModifiedBy>
  <cp:revision>1</cp:revision>
  <dcterms:created xsi:type="dcterms:W3CDTF">2022-01-09T10:50:44Z</dcterms:created>
  <dcterms:modified xsi:type="dcterms:W3CDTF">2022-04-01T09:32:24Z</dcterms:modified>
</cp:coreProperties>
</file>