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96" r:id="rId4"/>
    <p:sldId id="300" r:id="rId5"/>
    <p:sldId id="301" r:id="rId6"/>
    <p:sldId id="297" r:id="rId7"/>
    <p:sldId id="298" r:id="rId8"/>
    <p:sldId id="299" r:id="rId9"/>
    <p:sldId id="303" r:id="rId10"/>
    <p:sldId id="304" r:id="rId11"/>
    <p:sldId id="302"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6AB650"/>
    <a:srgbClr val="009CB4"/>
    <a:srgbClr val="F07814"/>
    <a:srgbClr val="E89E00"/>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67CEA-9157-436F-B8CD-8D3D34C8BA0A}" v="7" dt="2020-12-07T09:13:36.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08" d="100"/>
          <a:sy n="108"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que P" userId="2b6433b63a91ccc3" providerId="LiveId" clId="{82367CEA-9157-436F-B8CD-8D3D34C8BA0A}"/>
    <pc:docChg chg="undo custSel addSld modSld">
      <pc:chgData name="Monique P" userId="2b6433b63a91ccc3" providerId="LiveId" clId="{82367CEA-9157-436F-B8CD-8D3D34C8BA0A}" dt="2020-12-07T09:14:36.306" v="2199" actId="20577"/>
      <pc:docMkLst>
        <pc:docMk/>
      </pc:docMkLst>
      <pc:sldChg chg="addSp modSp mod">
        <pc:chgData name="Monique P" userId="2b6433b63a91ccc3" providerId="LiveId" clId="{82367CEA-9157-436F-B8CD-8D3D34C8BA0A}" dt="2020-12-07T09:14:36.306" v="2199" actId="20577"/>
        <pc:sldMkLst>
          <pc:docMk/>
          <pc:sldMk cId="3754865925" sldId="257"/>
        </pc:sldMkLst>
        <pc:spChg chg="mod">
          <ac:chgData name="Monique P" userId="2b6433b63a91ccc3" providerId="LiveId" clId="{82367CEA-9157-436F-B8CD-8D3D34C8BA0A}" dt="2020-12-07T09:14:36.306" v="2199" actId="20577"/>
          <ac:spMkLst>
            <pc:docMk/>
            <pc:sldMk cId="3754865925" sldId="257"/>
            <ac:spMk id="2" creationId="{87B27C79-C680-4A7F-8DF6-D93FA9B640E9}"/>
          </ac:spMkLst>
        </pc:spChg>
        <pc:spChg chg="mod">
          <ac:chgData name="Monique P" userId="2b6433b63a91ccc3" providerId="LiveId" clId="{82367CEA-9157-436F-B8CD-8D3D34C8BA0A}" dt="2020-12-07T09:01:31.963" v="1547" actId="20577"/>
          <ac:spMkLst>
            <pc:docMk/>
            <pc:sldMk cId="3754865925" sldId="257"/>
            <ac:spMk id="3" creationId="{829CBB0D-5C54-4D58-8000-D86D3E690B77}"/>
          </ac:spMkLst>
        </pc:spChg>
        <pc:spChg chg="add mod">
          <ac:chgData name="Monique P" userId="2b6433b63a91ccc3" providerId="LiveId" clId="{82367CEA-9157-436F-B8CD-8D3D34C8BA0A}" dt="2020-12-07T09:13:45.551" v="2057" actId="20577"/>
          <ac:spMkLst>
            <pc:docMk/>
            <pc:sldMk cId="3754865925" sldId="257"/>
            <ac:spMk id="6" creationId="{284C59F4-F3CE-4CB9-80CC-1FBFAC1D4E8A}"/>
          </ac:spMkLst>
        </pc:spChg>
        <pc:picChg chg="add mod">
          <ac:chgData name="Monique P" userId="2b6433b63a91ccc3" providerId="LiveId" clId="{82367CEA-9157-436F-B8CD-8D3D34C8BA0A}" dt="2020-12-07T09:04:33.913" v="1550" actId="1076"/>
          <ac:picMkLst>
            <pc:docMk/>
            <pc:sldMk cId="3754865925" sldId="257"/>
            <ac:picMk id="4" creationId="{11D7E575-D64E-4CC8-9FE1-15BC74E07AAD}"/>
          </ac:picMkLst>
        </pc:picChg>
        <pc:picChg chg="add mod">
          <ac:chgData name="Monique P" userId="2b6433b63a91ccc3" providerId="LiveId" clId="{82367CEA-9157-436F-B8CD-8D3D34C8BA0A}" dt="2020-12-07T09:13:24.416" v="2028" actId="14100"/>
          <ac:picMkLst>
            <pc:docMk/>
            <pc:sldMk cId="3754865925" sldId="257"/>
            <ac:picMk id="5" creationId="{BEE1EB3C-543B-4331-91C4-D495801E9790}"/>
          </ac:picMkLst>
        </pc:picChg>
      </pc:sldChg>
      <pc:sldChg chg="addSp delSp modSp mod">
        <pc:chgData name="Monique P" userId="2b6433b63a91ccc3" providerId="LiveId" clId="{82367CEA-9157-436F-B8CD-8D3D34C8BA0A}" dt="2020-12-07T08:49:01.566" v="513" actId="313"/>
        <pc:sldMkLst>
          <pc:docMk/>
          <pc:sldMk cId="2853004369" sldId="258"/>
        </pc:sldMkLst>
        <pc:spChg chg="mod">
          <ac:chgData name="Monique P" userId="2b6433b63a91ccc3" providerId="LiveId" clId="{82367CEA-9157-436F-B8CD-8D3D34C8BA0A}" dt="2020-12-07T08:46:00.344" v="7" actId="20577"/>
          <ac:spMkLst>
            <pc:docMk/>
            <pc:sldMk cId="2853004369" sldId="258"/>
            <ac:spMk id="2" creationId="{0456E3C8-BED5-4D1C-92AE-3320B9322B8A}"/>
          </ac:spMkLst>
        </pc:spChg>
        <pc:spChg chg="del mod">
          <ac:chgData name="Monique P" userId="2b6433b63a91ccc3" providerId="LiveId" clId="{82367CEA-9157-436F-B8CD-8D3D34C8BA0A}" dt="2020-12-07T08:45:49.575" v="2" actId="21"/>
          <ac:spMkLst>
            <pc:docMk/>
            <pc:sldMk cId="2853004369" sldId="258"/>
            <ac:spMk id="4" creationId="{9A08948E-C970-48E9-931C-C48671D0BC65}"/>
          </ac:spMkLst>
        </pc:spChg>
        <pc:spChg chg="add del mod">
          <ac:chgData name="Monique P" userId="2b6433b63a91ccc3" providerId="LiveId" clId="{82367CEA-9157-436F-B8CD-8D3D34C8BA0A}" dt="2020-12-07T08:46:22.958" v="10" actId="21"/>
          <ac:spMkLst>
            <pc:docMk/>
            <pc:sldMk cId="2853004369" sldId="258"/>
            <ac:spMk id="6" creationId="{9074247F-3188-4D11-877B-0BABE401F558}"/>
          </ac:spMkLst>
        </pc:spChg>
        <pc:spChg chg="mod">
          <ac:chgData name="Monique P" userId="2b6433b63a91ccc3" providerId="LiveId" clId="{82367CEA-9157-436F-B8CD-8D3D34C8BA0A}" dt="2020-12-07T08:49:01.566" v="513" actId="313"/>
          <ac:spMkLst>
            <pc:docMk/>
            <pc:sldMk cId="2853004369" sldId="258"/>
            <ac:spMk id="7" creationId="{1FAD8836-F318-42A0-A3ED-570F884B3D1A}"/>
          </ac:spMkLst>
        </pc:spChg>
        <pc:spChg chg="add del mod">
          <ac:chgData name="Monique P" userId="2b6433b63a91ccc3" providerId="LiveId" clId="{82367CEA-9157-436F-B8CD-8D3D34C8BA0A}" dt="2020-12-07T08:46:27.546" v="11" actId="478"/>
          <ac:spMkLst>
            <pc:docMk/>
            <pc:sldMk cId="2853004369" sldId="258"/>
            <ac:spMk id="9" creationId="{EF1BB54D-6872-464E-8F16-DE45A49D91E0}"/>
          </ac:spMkLst>
        </pc:spChg>
      </pc:sldChg>
      <pc:sldChg chg="modSp mod">
        <pc:chgData name="Monique P" userId="2b6433b63a91ccc3" providerId="LiveId" clId="{82367CEA-9157-436F-B8CD-8D3D34C8BA0A}" dt="2020-12-07T08:53:52.021" v="575" actId="20577"/>
        <pc:sldMkLst>
          <pc:docMk/>
          <pc:sldMk cId="3085215253" sldId="296"/>
        </pc:sldMkLst>
        <pc:spChg chg="mod">
          <ac:chgData name="Monique P" userId="2b6433b63a91ccc3" providerId="LiveId" clId="{82367CEA-9157-436F-B8CD-8D3D34C8BA0A}" dt="2020-12-07T08:53:52.021" v="575" actId="20577"/>
          <ac:spMkLst>
            <pc:docMk/>
            <pc:sldMk cId="3085215253" sldId="296"/>
            <ac:spMk id="2" creationId="{0456E3C8-BED5-4D1C-92AE-3320B9322B8A}"/>
          </ac:spMkLst>
        </pc:spChg>
        <pc:spChg chg="mod">
          <ac:chgData name="Monique P" userId="2b6433b63a91ccc3" providerId="LiveId" clId="{82367CEA-9157-436F-B8CD-8D3D34C8BA0A}" dt="2020-12-07T08:53:25.721" v="561" actId="20577"/>
          <ac:spMkLst>
            <pc:docMk/>
            <pc:sldMk cId="3085215253" sldId="296"/>
            <ac:spMk id="3" creationId="{9F333DAC-B97D-43C4-B5D7-9717C5341880}"/>
          </ac:spMkLst>
        </pc:spChg>
      </pc:sldChg>
      <pc:sldChg chg="modSp mod">
        <pc:chgData name="Monique P" userId="2b6433b63a91ccc3" providerId="LiveId" clId="{82367CEA-9157-436F-B8CD-8D3D34C8BA0A}" dt="2020-12-07T08:57:28.534" v="1054" actId="20577"/>
        <pc:sldMkLst>
          <pc:docMk/>
          <pc:sldMk cId="3964193370" sldId="298"/>
        </pc:sldMkLst>
        <pc:spChg chg="mod">
          <ac:chgData name="Monique P" userId="2b6433b63a91ccc3" providerId="LiveId" clId="{82367CEA-9157-436F-B8CD-8D3D34C8BA0A}" dt="2020-12-07T08:57:28.534" v="1054" actId="20577"/>
          <ac:spMkLst>
            <pc:docMk/>
            <pc:sldMk cId="3964193370" sldId="298"/>
            <ac:spMk id="2" creationId="{D639CB63-50B5-42A3-B121-23D2B99402EB}"/>
          </ac:spMkLst>
        </pc:spChg>
      </pc:sldChg>
      <pc:sldChg chg="delSp modSp mod">
        <pc:chgData name="Monique P" userId="2b6433b63a91ccc3" providerId="LiveId" clId="{82367CEA-9157-436F-B8CD-8D3D34C8BA0A}" dt="2020-12-07T08:58:06.998" v="1074" actId="20577"/>
        <pc:sldMkLst>
          <pc:docMk/>
          <pc:sldMk cId="3215544747" sldId="299"/>
        </pc:sldMkLst>
        <pc:spChg chg="mod">
          <ac:chgData name="Monique P" userId="2b6433b63a91ccc3" providerId="LiveId" clId="{82367CEA-9157-436F-B8CD-8D3D34C8BA0A}" dt="2020-12-07T08:57:48.183" v="1070" actId="20577"/>
          <ac:spMkLst>
            <pc:docMk/>
            <pc:sldMk cId="3215544747" sldId="299"/>
            <ac:spMk id="2" creationId="{5EF0AC4B-CC9C-4696-81A4-CA30629CB426}"/>
          </ac:spMkLst>
        </pc:spChg>
        <pc:spChg chg="mod">
          <ac:chgData name="Monique P" userId="2b6433b63a91ccc3" providerId="LiveId" clId="{82367CEA-9157-436F-B8CD-8D3D34C8BA0A}" dt="2020-12-07T08:58:06.998" v="1074" actId="20577"/>
          <ac:spMkLst>
            <pc:docMk/>
            <pc:sldMk cId="3215544747" sldId="299"/>
            <ac:spMk id="3" creationId="{84E682CD-5AF8-4659-A6EF-E4F9D79D3913}"/>
          </ac:spMkLst>
        </pc:spChg>
        <pc:spChg chg="del mod">
          <ac:chgData name="Monique P" userId="2b6433b63a91ccc3" providerId="LiveId" clId="{82367CEA-9157-436F-B8CD-8D3D34C8BA0A}" dt="2020-12-07T08:58:03.444" v="1073" actId="478"/>
          <ac:spMkLst>
            <pc:docMk/>
            <pc:sldMk cId="3215544747" sldId="299"/>
            <ac:spMk id="4" creationId="{C8830703-CA0B-41FE-99BB-B4530BBA6446}"/>
          </ac:spMkLst>
        </pc:spChg>
      </pc:sldChg>
      <pc:sldChg chg="delSp modSp mod">
        <pc:chgData name="Monique P" userId="2b6433b63a91ccc3" providerId="LiveId" clId="{82367CEA-9157-436F-B8CD-8D3D34C8BA0A}" dt="2020-12-07T08:55:48.700" v="938" actId="20577"/>
        <pc:sldMkLst>
          <pc:docMk/>
          <pc:sldMk cId="1330150567" sldId="300"/>
        </pc:sldMkLst>
        <pc:spChg chg="mod">
          <ac:chgData name="Monique P" userId="2b6433b63a91ccc3" providerId="LiveId" clId="{82367CEA-9157-436F-B8CD-8D3D34C8BA0A}" dt="2020-12-07T08:55:48.700" v="938" actId="20577"/>
          <ac:spMkLst>
            <pc:docMk/>
            <pc:sldMk cId="1330150567" sldId="300"/>
            <ac:spMk id="3" creationId="{5C3CBCE6-7113-43AE-A887-651ED3E0134D}"/>
          </ac:spMkLst>
        </pc:spChg>
        <pc:spChg chg="del">
          <ac:chgData name="Monique P" userId="2b6433b63a91ccc3" providerId="LiveId" clId="{82367CEA-9157-436F-B8CD-8D3D34C8BA0A}" dt="2020-12-07T08:50:16.086" v="528" actId="478"/>
          <ac:spMkLst>
            <pc:docMk/>
            <pc:sldMk cId="1330150567" sldId="300"/>
            <ac:spMk id="4" creationId="{54DE6CFA-2137-481C-A95E-5C7272A81C8D}"/>
          </ac:spMkLst>
        </pc:spChg>
      </pc:sldChg>
      <pc:sldChg chg="delSp modSp mod modAnim modNotesTx">
        <pc:chgData name="Monique P" userId="2b6433b63a91ccc3" providerId="LiveId" clId="{82367CEA-9157-436F-B8CD-8D3D34C8BA0A}" dt="2020-12-07T08:57:12.812" v="1034"/>
        <pc:sldMkLst>
          <pc:docMk/>
          <pc:sldMk cId="1659099697" sldId="301"/>
        </pc:sldMkLst>
        <pc:spChg chg="mod">
          <ac:chgData name="Monique P" userId="2b6433b63a91ccc3" providerId="LiveId" clId="{82367CEA-9157-436F-B8CD-8D3D34C8BA0A}" dt="2020-12-07T08:55:58.527" v="939" actId="313"/>
          <ac:spMkLst>
            <pc:docMk/>
            <pc:sldMk cId="1659099697" sldId="301"/>
            <ac:spMk id="2" creationId="{B4E70EB4-B601-46D0-A37B-4E945CE943DE}"/>
          </ac:spMkLst>
        </pc:spChg>
        <pc:spChg chg="mod">
          <ac:chgData name="Monique P" userId="2b6433b63a91ccc3" providerId="LiveId" clId="{82367CEA-9157-436F-B8CD-8D3D34C8BA0A}" dt="2020-12-07T08:56:36.804" v="950" actId="313"/>
          <ac:spMkLst>
            <pc:docMk/>
            <pc:sldMk cId="1659099697" sldId="301"/>
            <ac:spMk id="3" creationId="{8250E72A-0BDD-4C29-B666-E3BAFECA5A6A}"/>
          </ac:spMkLst>
        </pc:spChg>
        <pc:spChg chg="del mod">
          <ac:chgData name="Monique P" userId="2b6433b63a91ccc3" providerId="LiveId" clId="{82367CEA-9157-436F-B8CD-8D3D34C8BA0A}" dt="2020-12-07T08:56:17.754" v="943" actId="478"/>
          <ac:spMkLst>
            <pc:docMk/>
            <pc:sldMk cId="1659099697" sldId="301"/>
            <ac:spMk id="4" creationId="{F587B69D-0FFA-4B10-98DC-E19092541C70}"/>
          </ac:spMkLst>
        </pc:spChg>
      </pc:sldChg>
      <pc:sldChg chg="delSp modSp new mod">
        <pc:chgData name="Monique P" userId="2b6433b63a91ccc3" providerId="LiveId" clId="{82367CEA-9157-436F-B8CD-8D3D34C8BA0A}" dt="2020-12-07T09:09:39.519" v="1834" actId="5793"/>
        <pc:sldMkLst>
          <pc:docMk/>
          <pc:sldMk cId="3014951518" sldId="302"/>
        </pc:sldMkLst>
        <pc:spChg chg="mod">
          <ac:chgData name="Monique P" userId="2b6433b63a91ccc3" providerId="LiveId" clId="{82367CEA-9157-436F-B8CD-8D3D34C8BA0A}" dt="2020-12-07T08:58:38.774" v="1099" actId="20577"/>
          <ac:spMkLst>
            <pc:docMk/>
            <pc:sldMk cId="3014951518" sldId="302"/>
            <ac:spMk id="2" creationId="{0FAF04B8-C69A-4F7D-82DA-2A0D1D4938BC}"/>
          </ac:spMkLst>
        </pc:spChg>
        <pc:spChg chg="mod">
          <ac:chgData name="Monique P" userId="2b6433b63a91ccc3" providerId="LiveId" clId="{82367CEA-9157-436F-B8CD-8D3D34C8BA0A}" dt="2020-12-07T09:09:39.519" v="1834" actId="5793"/>
          <ac:spMkLst>
            <pc:docMk/>
            <pc:sldMk cId="3014951518" sldId="302"/>
            <ac:spMk id="3" creationId="{90E7388D-CAA5-4448-8712-9886E8E83AD7}"/>
          </ac:spMkLst>
        </pc:spChg>
        <pc:spChg chg="del mod">
          <ac:chgData name="Monique P" userId="2b6433b63a91ccc3" providerId="LiveId" clId="{82367CEA-9157-436F-B8CD-8D3D34C8BA0A}" dt="2020-12-07T08:58:27.785" v="1077" actId="478"/>
          <ac:spMkLst>
            <pc:docMk/>
            <pc:sldMk cId="3014951518" sldId="302"/>
            <ac:spMk id="4" creationId="{6CF56899-E94B-4E54-8176-A7C04B4B8B6D}"/>
          </ac:spMkLst>
        </pc:spChg>
      </pc:sldChg>
      <pc:sldChg chg="addSp delSp modSp new mod modNotesTx">
        <pc:chgData name="Monique P" userId="2b6433b63a91ccc3" providerId="LiveId" clId="{82367CEA-9157-436F-B8CD-8D3D34C8BA0A}" dt="2020-12-07T09:11:40.746" v="2023"/>
        <pc:sldMkLst>
          <pc:docMk/>
          <pc:sldMk cId="263244588" sldId="303"/>
        </pc:sldMkLst>
        <pc:spChg chg="mod">
          <ac:chgData name="Monique P" userId="2b6433b63a91ccc3" providerId="LiveId" clId="{82367CEA-9157-436F-B8CD-8D3D34C8BA0A}" dt="2020-12-07T09:10:04.858" v="1884" actId="20577"/>
          <ac:spMkLst>
            <pc:docMk/>
            <pc:sldMk cId="263244588" sldId="303"/>
            <ac:spMk id="2" creationId="{0584BD87-3786-4AB1-9F8E-B36AB1411BA9}"/>
          </ac:spMkLst>
        </pc:spChg>
        <pc:spChg chg="del">
          <ac:chgData name="Monique P" userId="2b6433b63a91ccc3" providerId="LiveId" clId="{82367CEA-9157-436F-B8CD-8D3D34C8BA0A}" dt="2020-12-07T09:05:46.096" v="1598"/>
          <ac:spMkLst>
            <pc:docMk/>
            <pc:sldMk cId="263244588" sldId="303"/>
            <ac:spMk id="3" creationId="{8CB25080-0828-425C-824A-8840EFCB6F5D}"/>
          </ac:spMkLst>
        </pc:spChg>
        <pc:spChg chg="del">
          <ac:chgData name="Monique P" userId="2b6433b63a91ccc3" providerId="LiveId" clId="{82367CEA-9157-436F-B8CD-8D3D34C8BA0A}" dt="2020-12-07T09:05:06.450" v="1597" actId="21"/>
          <ac:spMkLst>
            <pc:docMk/>
            <pc:sldMk cId="263244588" sldId="303"/>
            <ac:spMk id="4" creationId="{EFDEEB45-4B8D-409F-B2A0-3E4FA5F5A05F}"/>
          </ac:spMkLst>
        </pc:spChg>
        <pc:picChg chg="add mod">
          <ac:chgData name="Monique P" userId="2b6433b63a91ccc3" providerId="LiveId" clId="{82367CEA-9157-436F-B8CD-8D3D34C8BA0A}" dt="2020-12-07T09:10:01.296" v="1883" actId="1076"/>
          <ac:picMkLst>
            <pc:docMk/>
            <pc:sldMk cId="263244588" sldId="303"/>
            <ac:picMk id="6" creationId="{91A40198-4540-489A-AEB3-A146C607CBEA}"/>
          </ac:picMkLst>
        </pc:picChg>
      </pc:sldChg>
      <pc:sldChg chg="addSp delSp modSp new mod modNotesTx">
        <pc:chgData name="Monique P" userId="2b6433b63a91ccc3" providerId="LiveId" clId="{82367CEA-9157-436F-B8CD-8D3D34C8BA0A}" dt="2020-12-07T09:08:35.473" v="1706" actId="20577"/>
        <pc:sldMkLst>
          <pc:docMk/>
          <pc:sldMk cId="3092303188" sldId="304"/>
        </pc:sldMkLst>
        <pc:spChg chg="del">
          <ac:chgData name="Monique P" userId="2b6433b63a91ccc3" providerId="LiveId" clId="{82367CEA-9157-436F-B8CD-8D3D34C8BA0A}" dt="2020-12-07T09:06:47.849" v="1608" actId="478"/>
          <ac:spMkLst>
            <pc:docMk/>
            <pc:sldMk cId="3092303188" sldId="304"/>
            <ac:spMk id="2" creationId="{42099FE5-1078-4CE9-B047-6BA6552B7CD0}"/>
          </ac:spMkLst>
        </pc:spChg>
        <pc:spChg chg="del">
          <ac:chgData name="Monique P" userId="2b6433b63a91ccc3" providerId="LiveId" clId="{82367CEA-9157-436F-B8CD-8D3D34C8BA0A}" dt="2020-12-07T09:06:34.845" v="1604"/>
          <ac:spMkLst>
            <pc:docMk/>
            <pc:sldMk cId="3092303188" sldId="304"/>
            <ac:spMk id="3" creationId="{DD5311A3-1FB1-4274-B7FA-AC59DDF91E90}"/>
          </ac:spMkLst>
        </pc:spChg>
        <pc:spChg chg="del">
          <ac:chgData name="Monique P" userId="2b6433b63a91ccc3" providerId="LiveId" clId="{82367CEA-9157-436F-B8CD-8D3D34C8BA0A}" dt="2020-12-07T09:06:42.403" v="1607" actId="478"/>
          <ac:spMkLst>
            <pc:docMk/>
            <pc:sldMk cId="3092303188" sldId="304"/>
            <ac:spMk id="4" creationId="{39C18259-2AC8-40C9-A69D-D6AC7183A95A}"/>
          </ac:spMkLst>
        </pc:spChg>
        <pc:picChg chg="add mod">
          <ac:chgData name="Monique P" userId="2b6433b63a91ccc3" providerId="LiveId" clId="{82367CEA-9157-436F-B8CD-8D3D34C8BA0A}" dt="2020-12-07T09:06:59.401" v="1609" actId="1076"/>
          <ac:picMkLst>
            <pc:docMk/>
            <pc:sldMk cId="3092303188" sldId="304"/>
            <ac:picMk id="6" creationId="{940E18EC-677D-419B-A17A-806921C0D3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17-1-2021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Probleeminventarisatie: een overzicht</a:t>
            </a:r>
          </a:p>
          <a:p>
            <a:r>
              <a:rPr lang="nl-NL" dirty="0"/>
              <a:t>van beperkingen en problemen op</a:t>
            </a:r>
          </a:p>
          <a:p>
            <a:r>
              <a:rPr lang="nl-NL" dirty="0"/>
              <a:t>verschillende levensgebieden: lichamelijke gezondheid, emotioneel welbevinden, communicatie en sociale</a:t>
            </a:r>
          </a:p>
          <a:p>
            <a:r>
              <a:rPr lang="nl-NL" dirty="0"/>
              <a:t>contacten, zingeving en spiritualiteit.</a:t>
            </a:r>
          </a:p>
          <a:p>
            <a:r>
              <a:rPr lang="nl-NL" dirty="0"/>
              <a:t>Een veelgebruikt model hierbij is het</a:t>
            </a:r>
          </a:p>
          <a:p>
            <a:r>
              <a:rPr lang="nl-NL" dirty="0"/>
              <a:t>SFMPC-model: Somatisch, Functioneel,</a:t>
            </a:r>
          </a:p>
          <a:p>
            <a:r>
              <a:rPr lang="nl-NL" dirty="0"/>
              <a:t>Maatschappelijk, Psychisch en Communicatief aandachtsgebied, of voor</a:t>
            </a:r>
          </a:p>
          <a:p>
            <a:r>
              <a:rPr lang="nl-NL" dirty="0"/>
              <a:t>wijkverpleegkundigen het CGA-model. Probleemgericht werken</a:t>
            </a:r>
          </a:p>
          <a:p>
            <a:r>
              <a:rPr lang="nl-NL" dirty="0"/>
              <a:t>In de opleiding geneeskunde wordt de basisarts geleerd om bij een patiënt de anamnese af te nemen, een lichamelijk onderzoek te verrichten, een differentiaaldiagnose op te stellen en uiteindelijk -al dan niet na aanvullend onderzoek- de diagnose te presenteren. Daarna volgt zo nodig een behandeling.</a:t>
            </a:r>
          </a:p>
          <a:p>
            <a:endParaRPr lang="nl-NL" dirty="0"/>
          </a:p>
          <a:p>
            <a:r>
              <a:rPr lang="nl-NL" dirty="0"/>
              <a:t>Bij de behandeling en begeleiding van ouderen in de geriatrische revalidatiezorg (GRZ) met complexe en meervoudige problematiek zijn de diagnosen vaak bekend, maar spelen vooral de gevolgen van de aandoeningen voor de zelfredzaamheid en kwaliteit van leven een grote rol. Bij deze patiëntengroep is het diagnosegericht denken ontoereikend, maar is men aangewezen op de gevolgendiagnostiek. Welke stoornissen worden er veroorzaakt door de aandoening, welke activiteiten worden hierdoor verhinderd en hoe belemmert dit de participatie van de patiënt aan het maatschappelijk leven. Om activiteiten en participatie te herstellen kan de stoornis worden behandeld, maar kan ook de omgeving worden aangepast of de instelling van de patiënt wijzigen. Het ICF-model helpt de behandelaar te denken in stoornissen, activiteiten en participatie.</a:t>
            </a:r>
          </a:p>
          <a:p>
            <a:endParaRPr lang="nl-NL" dirty="0"/>
          </a:p>
          <a:p>
            <a:r>
              <a:rPr lang="nl-NL" dirty="0"/>
              <a:t>Door de problemen op activiteiten- of participatieniveau te formuleren, wordt ook duidelijk wat voor de patiënt belangrijk is en waarvoor hij behandeld wil worden. Er wordt een diagnoselijst opgesteld en daaruit voortvloeiend een probleemlijst. Voor ieder probleem dat wordt opgenomen in een behandelplan, moet een te bereiken doel worden geformuleerd en moeten de te nemen acties worden gespecificeerd.</a:t>
            </a:r>
          </a:p>
          <a:p>
            <a:endParaRPr lang="nl-NL" dirty="0"/>
          </a:p>
          <a:p>
            <a:r>
              <a:rPr lang="nl-NL" dirty="0"/>
              <a:t>De gevolgendiagnostiek en het behandelplan richten zich idealiter op de participatiedoelen van patiënten. In de praktijk wordt een participatiedoel vaak opgedeeld in een aantal activiteitendoelen. Doelen op activiteitenniveau laten zich over het algemeen makkelijker SMART (Specifiek Meetbaar Acceptabel Realistisch Tijdsgebonden) formuleren. Vandaar dat de meeste behandelplannen uitgaan van problemen op activiteitenniveau. Overstijgend moet uiteraard wel goed in de gaten worden gehouden of verbetering op activiteitenniveau daadwerkelijk bijdraagt aan het participatiedoel. Een voorbeeld: als een patiënt een gelijkvloerse woning heeft, zal het oefenen van traplopen niet de hoogste prioriteit hebben. Als traplopen een voorwaarde is om de functie als oppas-opa weer te kunnen oppakken, wordt deze activiteit weer wél belangrijk.</a:t>
            </a:r>
          </a:p>
          <a:p>
            <a:endParaRPr lang="nl-NL" dirty="0"/>
          </a:p>
          <a:p>
            <a:r>
              <a:rPr lang="nl-NL" dirty="0"/>
              <a:t>SAMPC/SFMPC</a:t>
            </a:r>
          </a:p>
          <a:p>
            <a:r>
              <a:rPr lang="nl-NL" dirty="0"/>
              <a:t>Om de veelheid van problemen van een patiënt met complexe problematiek te ordenen heeft men het SAMPC (ook wel: SFMPC, waarbij de F staat voor functioneel) van de revalidatiegeneeskunde overgenomen. Het SAMPC-ordeningsprincipe is handig, maar niet zaligmakend. Iedere systematische wijze waarop problemen worden samengevat en gerubriceerd heeft voor- en nadelen. De SAMPC-ordening heeft als voordeel dat er uitgegaan wordt van meerdere aandachtsgebieden (somatisch, ADL/functioneel, maatschappelijk, </a:t>
            </a:r>
            <a:r>
              <a:rPr lang="nl-NL" dirty="0" err="1"/>
              <a:t>psyche</a:t>
            </a:r>
            <a:r>
              <a:rPr lang="nl-NL" dirty="0"/>
              <a:t> en communicatie). Hierdoor wordt volgens een vaste </a:t>
            </a:r>
            <a:r>
              <a:rPr lang="nl-NL" dirty="0" err="1"/>
              <a:t>str</a:t>
            </a:r>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3</a:t>
            </a:fld>
            <a:endParaRPr lang="nl-NL"/>
          </a:p>
        </p:txBody>
      </p:sp>
    </p:spTree>
    <p:extLst>
      <p:ext uri="{BB962C8B-B14F-4D97-AF65-F5344CB8AC3E}">
        <p14:creationId xmlns:p14="http://schemas.microsoft.com/office/powerpoint/2010/main" val="420886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gesprek met de patiënt over de behandeling die het best bij hem en zijn situatie past, vormt de basis van het individueel zorgplan (IZP). Voor huisarts en praktijkondersteuners is het overzicht van doelen en afspraken een middel om de betrokkenheid van de patiënt in het zorgproces te bevorderen.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189929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hier de </a:t>
            </a:r>
            <a:r>
              <a:rPr lang="nl-NL" dirty="0" err="1"/>
              <a:t>aios</a:t>
            </a:r>
            <a:r>
              <a:rPr lang="nl-NL" dirty="0"/>
              <a:t> even laten </a:t>
            </a:r>
            <a:r>
              <a:rPr lang="nl-NL" dirty="0" err="1"/>
              <a:t>buzzen</a:t>
            </a:r>
            <a:r>
              <a:rPr lang="nl-NL" dirty="0"/>
              <a:t> om te kijken welke vragen ze kunnen bedenken</a:t>
            </a:r>
          </a:p>
          <a:p>
            <a:r>
              <a:rPr lang="nl-NL" dirty="0"/>
              <a:t>Let op </a:t>
            </a:r>
            <a:r>
              <a:rPr lang="nl-NL" dirty="0" err="1"/>
              <a:t>bagatalliseren</a:t>
            </a:r>
            <a:r>
              <a:rPr lang="nl-NL" dirty="0"/>
              <a:t> problematiek en cognitieve achteruitgang.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608246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Patiënte heeft een hemiparese rechts als gevolg van een CVA, waardoor het niet mogelijk is om zelfstandig naar het toilet te gaan. Hierdoor kan zij niet zelfstandig naar het theater waar ze haar vrienden treft. Ze vindt het erg vervelend dat ze afhankelijk is van anderen. Een behandelplan kan verschillend uitgewerkt worden (mede afhankelijk van de ernst van de parese en </a:t>
            </a:r>
            <a:r>
              <a:rPr lang="nl-NL" dirty="0" err="1"/>
              <a:t>comorbiditeit</a:t>
            </a:r>
            <a:r>
              <a:rPr lang="nl-NL" dirty="0"/>
              <a:t> en de wens van patiënte). Er kan getraind worden zodat de paretische zijde beter inzetbaar is bij toiletgang en lopen, of er kan een loophulpmiddel worden ingezet en er kan hulp ingeschakeld worden van een mantelzorger.  </a:t>
            </a:r>
          </a:p>
          <a:p>
            <a:endParaRPr lang="nl-NL" dirty="0"/>
          </a:p>
          <a:p>
            <a:r>
              <a:rPr lang="nl-NL" dirty="0"/>
              <a:t>Casus-1_snitjerdef.jpg</a:t>
            </a:r>
          </a:p>
          <a:p>
            <a:r>
              <a:rPr lang="nl-NL" dirty="0"/>
              <a:t>https://www.verenso.nl/magazine-juni-2017/no-3-juni-2017/praktijk/is-icf-het-nieuwe-sampc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3542315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Om zijn rol als oppas-opa weer te kunnen vervullen is het nodig om veilig, zonder loophulpmiddel minimaal 100 meter te kunnen lopen. Daarbij moet hij zijn kleinkind, dat inmiddels 18 kg weegt, kunnen optillen. Dit kan hij inmiddels, maar hij heeft hierdoor geen energie meer om een complete maaltijd te bereiden. Daarom leert hij de, in het huis van zijn dochter aanwezige, magnetron te bedienen. In dit huis is geen trap aanwezig dus traplopen hoeft niet getraind te worden. Met dit resultaat is patiënt erg tevreden; het geeft hem voldoening om zijn dochter op deze manier te ondersteunen en zijn kleinkind regelmatig te zien. </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989054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Positieve Gezondheid is een manier om breder naar</a:t>
            </a:r>
          </a:p>
          <a:p>
            <a:r>
              <a:rPr lang="nl-NL" dirty="0"/>
              <a:t>gezondheid te kijken. Als iemand bij een arts of hulpverlener</a:t>
            </a:r>
          </a:p>
          <a:p>
            <a:r>
              <a:rPr lang="nl-NL" dirty="0"/>
              <a:t>komt, wordt automatisch de vraag gesteld: Hoe gaat het met</a:t>
            </a:r>
          </a:p>
          <a:p>
            <a:r>
              <a:rPr lang="nl-NL" dirty="0"/>
              <a:t>je? Vaak wordt dan gevraagd naar hoe het gaat met de ziekte of</a:t>
            </a:r>
          </a:p>
          <a:p>
            <a:r>
              <a:rPr lang="nl-NL" dirty="0"/>
              <a:t>klacht. Maar dat vertelt nog niet alles over de gezondheid en het</a:t>
            </a:r>
          </a:p>
          <a:p>
            <a:r>
              <a:rPr lang="nl-NL" dirty="0"/>
              <a:t>welbevinden van een persoon. En ook zegt het niets over wat iemand</a:t>
            </a:r>
          </a:p>
          <a:p>
            <a:r>
              <a:rPr lang="nl-NL" dirty="0"/>
              <a:t>nodig heeft om zich beter te voelen. Daarom is het belangrijk dat een persoon</a:t>
            </a:r>
          </a:p>
          <a:p>
            <a:r>
              <a:rPr lang="nl-NL" dirty="0"/>
              <a:t>voor zichzelf goed weet wat belangrijk is en daarover bijvoorbeeld met een arts praat. De</a:t>
            </a:r>
          </a:p>
          <a:p>
            <a:r>
              <a:rPr lang="nl-NL" dirty="0"/>
              <a:t>eenvoudige tool helpt daarbij. Het </a:t>
            </a:r>
            <a:r>
              <a:rPr lang="nl-NL" dirty="0" err="1"/>
              <a:t>Institute</a:t>
            </a:r>
            <a:r>
              <a:rPr lang="nl-NL" dirty="0"/>
              <a:t> </a:t>
            </a:r>
            <a:r>
              <a:rPr lang="nl-NL" dirty="0" err="1"/>
              <a:t>for</a:t>
            </a:r>
            <a:r>
              <a:rPr lang="nl-NL" dirty="0"/>
              <a:t> </a:t>
            </a:r>
            <a:r>
              <a:rPr lang="nl-NL" dirty="0" err="1"/>
              <a:t>Positive</a:t>
            </a:r>
            <a:r>
              <a:rPr lang="nl-NL" dirty="0"/>
              <a:t> Health biedt tevens een basismodule</a:t>
            </a:r>
          </a:p>
          <a:p>
            <a:r>
              <a:rPr lang="nl-NL" dirty="0"/>
              <a:t>‘Werken met Positieve Gezondheid’ aan voor (zorg)professionals of andere geïnteresseerden</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27527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Zeker overeenkomsten met SFMPC methode – je kan hem eens voor jezelf invullen: https://test.mijnpositievegezondheid.nl/login.php </a:t>
            </a:r>
          </a:p>
        </p:txBody>
      </p:sp>
      <p:sp>
        <p:nvSpPr>
          <p:cNvPr id="4" name="Tijdelijke aanduiding voor dianummer 3"/>
          <p:cNvSpPr>
            <a:spLocks noGrp="1"/>
          </p:cNvSpPr>
          <p:nvPr>
            <p:ph type="sldNum" sz="quarter" idx="5"/>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3474012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r>
              <a:rPr lang="nl-NL"/>
              <a:t>Klik op het pictogram als u een afbeelding wilt toevoegen</a:t>
            </a:r>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r>
              <a:rPr lang="nl-NL"/>
              <a:t>Klik op het pictogram als u een afbeelding wilt toevoegen</a:t>
            </a:r>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r>
              <a:rPr lang="nl-NL"/>
              <a:t>Klik op het pictogram als u een afbeelding wilt toevoegen</a:t>
            </a:r>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r>
              <a:rPr lang="nl-NL"/>
              <a:t>Klik op het pictogram als u een afbeelding wilt toevoegen</a:t>
            </a:r>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SFMPC -methode 0ktober 2020</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portal.nhg.org/mod/scorm/player.php?a=506&amp;currentorg=5._Individueel_zorgplan_ORG&amp;scoid=117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10809" y="1764052"/>
            <a:ext cx="10776857" cy="1152751"/>
          </a:xfrm>
        </p:spPr>
        <p:txBody>
          <a:bodyPr>
            <a:normAutofit fontScale="90000"/>
          </a:bodyPr>
          <a:lstStyle/>
          <a:p>
            <a:r>
              <a:rPr lang="nl-NL" dirty="0"/>
              <a:t>Van SFMPC- methode naar behandelplan</a:t>
            </a:r>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lstStyle/>
          <a:p>
            <a:pPr algn="ctr"/>
            <a:r>
              <a:rPr lang="nl-NL" dirty="0"/>
              <a:t> </a:t>
            </a:r>
          </a:p>
        </p:txBody>
      </p:sp>
      <p:pic>
        <p:nvPicPr>
          <p:cNvPr id="4" name="Afbeelding 3">
            <a:extLst>
              <a:ext uri="{FF2B5EF4-FFF2-40B4-BE49-F238E27FC236}">
                <a16:creationId xmlns:a16="http://schemas.microsoft.com/office/drawing/2014/main" id="{11D7E575-D64E-4CC8-9FE1-15BC74E07AAD}"/>
              </a:ext>
            </a:extLst>
          </p:cNvPr>
          <p:cNvPicPr>
            <a:picLocks noChangeAspect="1"/>
          </p:cNvPicPr>
          <p:nvPr/>
        </p:nvPicPr>
        <p:blipFill>
          <a:blip r:embed="rId2"/>
          <a:stretch>
            <a:fillRect/>
          </a:stretch>
        </p:blipFill>
        <p:spPr>
          <a:xfrm>
            <a:off x="6455437" y="3102539"/>
            <a:ext cx="5224725" cy="3755461"/>
          </a:xfrm>
          <a:prstGeom prst="rect">
            <a:avLst/>
          </a:prstGeom>
        </p:spPr>
      </p:pic>
      <p:pic>
        <p:nvPicPr>
          <p:cNvPr id="5" name="Afbeelding 4">
            <a:extLst>
              <a:ext uri="{FF2B5EF4-FFF2-40B4-BE49-F238E27FC236}">
                <a16:creationId xmlns:a16="http://schemas.microsoft.com/office/drawing/2014/main" id="{BEE1EB3C-543B-4331-91C4-D495801E9790}"/>
              </a:ext>
            </a:extLst>
          </p:cNvPr>
          <p:cNvPicPr>
            <a:picLocks noChangeAspect="1"/>
          </p:cNvPicPr>
          <p:nvPr/>
        </p:nvPicPr>
        <p:blipFill>
          <a:blip r:embed="rId3"/>
          <a:stretch>
            <a:fillRect/>
          </a:stretch>
        </p:blipFill>
        <p:spPr>
          <a:xfrm>
            <a:off x="6787358" y="3429000"/>
            <a:ext cx="5224726" cy="2890837"/>
          </a:xfrm>
          <a:prstGeom prst="rect">
            <a:avLst/>
          </a:prstGeom>
        </p:spPr>
      </p:pic>
      <p:sp>
        <p:nvSpPr>
          <p:cNvPr id="6" name="Tekstvak 5">
            <a:extLst>
              <a:ext uri="{FF2B5EF4-FFF2-40B4-BE49-F238E27FC236}">
                <a16:creationId xmlns:a16="http://schemas.microsoft.com/office/drawing/2014/main" id="{284C59F4-F3CE-4CB9-80CC-1FBFAC1D4E8A}"/>
              </a:ext>
            </a:extLst>
          </p:cNvPr>
          <p:cNvSpPr txBox="1"/>
          <p:nvPr/>
        </p:nvSpPr>
        <p:spPr>
          <a:xfrm>
            <a:off x="914400" y="4334933"/>
            <a:ext cx="2721001" cy="369332"/>
          </a:xfrm>
          <a:prstGeom prst="rect">
            <a:avLst/>
          </a:prstGeom>
          <a:noFill/>
        </p:spPr>
        <p:txBody>
          <a:bodyPr wrap="none" rtlCol="0">
            <a:spAutoFit/>
          </a:bodyPr>
          <a:lstStyle/>
          <a:p>
            <a:r>
              <a:rPr lang="nl-NL" dirty="0"/>
              <a:t>M.Petra, huisartsdocent </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a:extLst>
              <a:ext uri="{FF2B5EF4-FFF2-40B4-BE49-F238E27FC236}">
                <a16:creationId xmlns:a16="http://schemas.microsoft.com/office/drawing/2014/main" id="{940E18EC-677D-419B-A17A-806921C0D354}"/>
              </a:ext>
            </a:extLst>
          </p:cNvPr>
          <p:cNvPicPr>
            <a:picLocks noGrp="1" noChangeAspect="1"/>
          </p:cNvPicPr>
          <p:nvPr>
            <p:ph sz="half" idx="1"/>
          </p:nvPr>
        </p:nvPicPr>
        <p:blipFill>
          <a:blip r:embed="rId3"/>
          <a:stretch>
            <a:fillRect/>
          </a:stretch>
        </p:blipFill>
        <p:spPr>
          <a:xfrm>
            <a:off x="2048231" y="797718"/>
            <a:ext cx="8095537" cy="5262563"/>
          </a:xfrm>
          <a:prstGeom prst="rect">
            <a:avLst/>
          </a:prstGeom>
        </p:spPr>
      </p:pic>
      <p:sp>
        <p:nvSpPr>
          <p:cNvPr id="5" name="Tijdelijke aanduiding voor voettekst 4">
            <a:extLst>
              <a:ext uri="{FF2B5EF4-FFF2-40B4-BE49-F238E27FC236}">
                <a16:creationId xmlns:a16="http://schemas.microsoft.com/office/drawing/2014/main" id="{D25E466D-DBA8-4E57-AF1C-23E01984149F}"/>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309230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AF04B8-C69A-4F7D-82DA-2A0D1D4938BC}"/>
              </a:ext>
            </a:extLst>
          </p:cNvPr>
          <p:cNvSpPr>
            <a:spLocks noGrp="1"/>
          </p:cNvSpPr>
          <p:nvPr>
            <p:ph type="title"/>
          </p:nvPr>
        </p:nvSpPr>
        <p:spPr/>
        <p:txBody>
          <a:bodyPr/>
          <a:lstStyle/>
          <a:p>
            <a:r>
              <a:rPr lang="nl-NL" dirty="0"/>
              <a:t>Take home </a:t>
            </a:r>
            <a:r>
              <a:rPr lang="nl-NL" dirty="0" err="1"/>
              <a:t>message</a:t>
            </a:r>
            <a:r>
              <a:rPr lang="nl-NL" dirty="0"/>
              <a:t>:</a:t>
            </a:r>
          </a:p>
        </p:txBody>
      </p:sp>
      <p:sp>
        <p:nvSpPr>
          <p:cNvPr id="3" name="Tijdelijke aanduiding voor inhoud 2">
            <a:extLst>
              <a:ext uri="{FF2B5EF4-FFF2-40B4-BE49-F238E27FC236}">
                <a16:creationId xmlns:a16="http://schemas.microsoft.com/office/drawing/2014/main" id="{90E7388D-CAA5-4448-8712-9886E8E83AD7}"/>
              </a:ext>
            </a:extLst>
          </p:cNvPr>
          <p:cNvSpPr>
            <a:spLocks noGrp="1"/>
          </p:cNvSpPr>
          <p:nvPr>
            <p:ph sz="half" idx="1"/>
          </p:nvPr>
        </p:nvSpPr>
        <p:spPr>
          <a:xfrm>
            <a:off x="673099" y="2425655"/>
            <a:ext cx="9199033" cy="3751308"/>
          </a:xfrm>
        </p:spPr>
        <p:txBody>
          <a:bodyPr/>
          <a:lstStyle/>
          <a:p>
            <a:pPr marL="457200" indent="-457200">
              <a:buAutoNum type="arabicPeriod"/>
            </a:pPr>
            <a:r>
              <a:rPr lang="nl-NL" dirty="0"/>
              <a:t>SFMPC methode geeft een overzicht op ziekte en functioneren patiënt</a:t>
            </a:r>
          </a:p>
          <a:p>
            <a:pPr marL="457200" indent="-457200">
              <a:buAutoNum type="arabicPeriod"/>
            </a:pPr>
            <a:r>
              <a:rPr lang="nl-NL" dirty="0"/>
              <a:t>Bij kwetsbare ouderen geeft ziekte gericht werken onvoldoende mogelijkheden tot verbeteren functioneren</a:t>
            </a:r>
          </a:p>
          <a:p>
            <a:pPr marL="457200" indent="-457200">
              <a:buAutoNum type="arabicPeriod"/>
            </a:pPr>
            <a:r>
              <a:rPr lang="nl-NL" dirty="0"/>
              <a:t>SFMPC methode is een handige tool om samen met de patiënt een zorg/behandelplan op te stellen</a:t>
            </a:r>
          </a:p>
          <a:p>
            <a:endParaRPr lang="nl-NL" dirty="0"/>
          </a:p>
        </p:txBody>
      </p:sp>
      <p:sp>
        <p:nvSpPr>
          <p:cNvPr id="5" name="Tijdelijke aanduiding voor voettekst 4">
            <a:extLst>
              <a:ext uri="{FF2B5EF4-FFF2-40B4-BE49-F238E27FC236}">
                <a16:creationId xmlns:a16="http://schemas.microsoft.com/office/drawing/2014/main" id="{1F3A5A0D-8E66-4CBC-B74F-40A1D2DCB759}"/>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301495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Doel:</a:t>
            </a:r>
          </a:p>
        </p:txBody>
      </p:sp>
      <p:sp>
        <p:nvSpPr>
          <p:cNvPr id="5" name="Tijdelijke aanduiding voor voettekst 4">
            <a:extLst>
              <a:ext uri="{FF2B5EF4-FFF2-40B4-BE49-F238E27FC236}">
                <a16:creationId xmlns:a16="http://schemas.microsoft.com/office/drawing/2014/main" id="{13D2AEB1-2917-4DC2-BD13-4B45E70ABA4E}"/>
              </a:ext>
            </a:extLst>
          </p:cNvPr>
          <p:cNvSpPr>
            <a:spLocks noGrp="1"/>
          </p:cNvSpPr>
          <p:nvPr>
            <p:ph type="ftr" sz="quarter" idx="11"/>
          </p:nvPr>
        </p:nvSpPr>
        <p:spPr/>
        <p:txBody>
          <a:bodyPr/>
          <a:lstStyle/>
          <a:p>
            <a:r>
              <a:rPr lang="nl-NL"/>
              <a:t>SFMPC -methode 0ktober 2020</a:t>
            </a:r>
            <a:endParaRPr lang="nl-NL" dirty="0"/>
          </a:p>
        </p:txBody>
      </p:sp>
      <p:sp>
        <p:nvSpPr>
          <p:cNvPr id="7" name="Tijdelijke aanduiding voor inhoud 6">
            <a:extLst>
              <a:ext uri="{FF2B5EF4-FFF2-40B4-BE49-F238E27FC236}">
                <a16:creationId xmlns:a16="http://schemas.microsoft.com/office/drawing/2014/main" id="{1FAD8836-F318-42A0-A3ED-570F884B3D1A}"/>
              </a:ext>
            </a:extLst>
          </p:cNvPr>
          <p:cNvSpPr>
            <a:spLocks noGrp="1"/>
          </p:cNvSpPr>
          <p:nvPr>
            <p:ph sz="half" idx="1"/>
          </p:nvPr>
        </p:nvSpPr>
        <p:spPr>
          <a:xfrm>
            <a:off x="673099" y="2425655"/>
            <a:ext cx="7624233" cy="3751308"/>
          </a:xfrm>
        </p:spPr>
        <p:txBody>
          <a:bodyPr/>
          <a:lstStyle/>
          <a:p>
            <a:pPr marL="457200" indent="-457200">
              <a:buAutoNum type="arabicPeriod"/>
            </a:pPr>
            <a:r>
              <a:rPr lang="nl-NL" dirty="0"/>
              <a:t>De </a:t>
            </a:r>
            <a:r>
              <a:rPr lang="nl-NL" dirty="0" err="1"/>
              <a:t>aios</a:t>
            </a:r>
            <a:r>
              <a:rPr lang="nl-NL" dirty="0"/>
              <a:t> weet wanneer hij het SFMPC model kan inzetten</a:t>
            </a:r>
          </a:p>
          <a:p>
            <a:pPr marL="457200" indent="-457200">
              <a:buAutoNum type="arabicPeriod"/>
            </a:pPr>
            <a:r>
              <a:rPr lang="nl-NL" dirty="0"/>
              <a:t>De </a:t>
            </a:r>
            <a:r>
              <a:rPr lang="nl-NL" dirty="0" err="1"/>
              <a:t>aios</a:t>
            </a:r>
            <a:r>
              <a:rPr lang="nl-NL" dirty="0"/>
              <a:t> kan het SFMPC in de praktijk gebruiken</a:t>
            </a:r>
          </a:p>
          <a:p>
            <a:pPr marL="457200" indent="-457200">
              <a:buAutoNum type="arabicPeriod"/>
            </a:pPr>
            <a:r>
              <a:rPr lang="nl-NL" dirty="0"/>
              <a:t>De </a:t>
            </a:r>
            <a:r>
              <a:rPr lang="nl-NL" dirty="0" err="1"/>
              <a:t>aios</a:t>
            </a:r>
            <a:r>
              <a:rPr lang="nl-NL" dirty="0"/>
              <a:t> kan met behulp van het SFMPC model samen met de patiënt een individueel zorgplan opstellen</a:t>
            </a:r>
          </a:p>
          <a:p>
            <a:pPr marL="457200" indent="-457200">
              <a:buAutoNum type="arabicPeriod"/>
            </a:pPr>
            <a:endParaRPr lang="nl-NL" dirty="0"/>
          </a:p>
        </p:txBody>
      </p:sp>
    </p:spTree>
    <p:extLst>
      <p:ext uri="{BB962C8B-B14F-4D97-AF65-F5344CB8AC3E}">
        <p14:creationId xmlns:p14="http://schemas.microsoft.com/office/powerpoint/2010/main" val="285300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56E3C8-BED5-4D1C-92AE-3320B9322B8A}"/>
              </a:ext>
            </a:extLst>
          </p:cNvPr>
          <p:cNvSpPr>
            <a:spLocks noGrp="1"/>
          </p:cNvSpPr>
          <p:nvPr>
            <p:ph type="title"/>
          </p:nvPr>
        </p:nvSpPr>
        <p:spPr/>
        <p:txBody>
          <a:bodyPr/>
          <a:lstStyle/>
          <a:p>
            <a:r>
              <a:rPr lang="nl-NL" dirty="0"/>
              <a:t>SFMPC methode: </a:t>
            </a:r>
          </a:p>
        </p:txBody>
      </p:sp>
      <p:sp>
        <p:nvSpPr>
          <p:cNvPr id="3" name="Tijdelijke aanduiding voor inhoud 2">
            <a:extLst>
              <a:ext uri="{FF2B5EF4-FFF2-40B4-BE49-F238E27FC236}">
                <a16:creationId xmlns:a16="http://schemas.microsoft.com/office/drawing/2014/main" id="{9F333DAC-B97D-43C4-B5D7-9717C5341880}"/>
              </a:ext>
            </a:extLst>
          </p:cNvPr>
          <p:cNvSpPr>
            <a:spLocks noGrp="1"/>
          </p:cNvSpPr>
          <p:nvPr>
            <p:ph sz="half" idx="1"/>
          </p:nvPr>
        </p:nvSpPr>
        <p:spPr>
          <a:xfrm>
            <a:off x="673099" y="2425655"/>
            <a:ext cx="10190843" cy="3751308"/>
          </a:xfrm>
        </p:spPr>
        <p:txBody>
          <a:bodyPr/>
          <a:lstStyle/>
          <a:p>
            <a:pPr marL="457200" indent="-457200">
              <a:buAutoNum type="arabicPeriod"/>
            </a:pPr>
            <a:r>
              <a:rPr lang="nl-NL" dirty="0"/>
              <a:t>Bij complexe zorgvragen is systematiek noodzakelijk</a:t>
            </a:r>
          </a:p>
          <a:p>
            <a:pPr marL="457200" indent="-457200">
              <a:buAutoNum type="arabicPeriod"/>
            </a:pPr>
            <a:r>
              <a:rPr lang="nl-NL" dirty="0"/>
              <a:t>SFMPC is een ordeningsprincipe</a:t>
            </a:r>
          </a:p>
          <a:p>
            <a:pPr marL="457200" indent="-457200">
              <a:buAutoNum type="arabicPeriod"/>
            </a:pPr>
            <a:r>
              <a:rPr lang="nl-NL" dirty="0"/>
              <a:t>Bij ouderen : ziekte gericht werken ontoereikend: probleemgericht werken!</a:t>
            </a:r>
          </a:p>
          <a:p>
            <a:pPr marL="457200" indent="-457200">
              <a:buAutoNum type="arabicPeriod"/>
            </a:pPr>
            <a:endParaRPr lang="nl-NL" dirty="0"/>
          </a:p>
          <a:p>
            <a:pPr marL="457200" indent="-457200">
              <a:buAutoNum type="arabicPeriod"/>
            </a:pPr>
            <a:r>
              <a:rPr lang="nl-NL" dirty="0"/>
              <a:t>SFMPC methode wordt vaak door specialist ouderengeneeskunde gebruikt</a:t>
            </a:r>
          </a:p>
          <a:p>
            <a:pPr marL="457200" indent="-457200">
              <a:buAutoNum type="arabicPeriod"/>
            </a:pPr>
            <a:endParaRPr lang="nl-NL" dirty="0"/>
          </a:p>
          <a:p>
            <a:endParaRPr lang="nl-NL" dirty="0"/>
          </a:p>
        </p:txBody>
      </p:sp>
      <p:sp>
        <p:nvSpPr>
          <p:cNvPr id="4" name="Tijdelijke aanduiding voor inhoud 3">
            <a:extLst>
              <a:ext uri="{FF2B5EF4-FFF2-40B4-BE49-F238E27FC236}">
                <a16:creationId xmlns:a16="http://schemas.microsoft.com/office/drawing/2014/main" id="{9A08948E-C970-48E9-931C-C48671D0BC65}"/>
              </a:ext>
            </a:extLst>
          </p:cNvPr>
          <p:cNvSpPr>
            <a:spLocks noGrp="1"/>
          </p:cNvSpPr>
          <p:nvPr>
            <p:ph sz="half" idx="2"/>
          </p:nvPr>
        </p:nvSpPr>
        <p:spPr>
          <a:xfrm>
            <a:off x="10075332" y="2425655"/>
            <a:ext cx="1363811" cy="3751308"/>
          </a:xfrm>
        </p:spPr>
        <p:txBody>
          <a:bodyPr/>
          <a:lstStyle/>
          <a:p>
            <a:pPr marL="0" indent="0">
              <a:buNone/>
            </a:pPr>
            <a:endParaRPr lang="nl-NL" dirty="0"/>
          </a:p>
          <a:p>
            <a:pPr marL="0" indent="0">
              <a:buNone/>
            </a:pPr>
            <a:endParaRPr lang="nl-NL" dirty="0"/>
          </a:p>
          <a:p>
            <a:pPr marL="0" indent="0">
              <a:buNone/>
            </a:pPr>
            <a:r>
              <a:rPr lang="nl-NL" dirty="0"/>
              <a:t>	</a:t>
            </a:r>
          </a:p>
          <a:p>
            <a:pPr marL="0" indent="0">
              <a:buNone/>
            </a:pPr>
            <a:r>
              <a:rPr lang="nl-NL" dirty="0"/>
              <a:t>	</a:t>
            </a:r>
          </a:p>
        </p:txBody>
      </p:sp>
      <p:sp>
        <p:nvSpPr>
          <p:cNvPr id="5" name="Tijdelijke aanduiding voor voettekst 4">
            <a:extLst>
              <a:ext uri="{FF2B5EF4-FFF2-40B4-BE49-F238E27FC236}">
                <a16:creationId xmlns:a16="http://schemas.microsoft.com/office/drawing/2014/main" id="{2D833CE8-6573-4EA1-BA85-9194F14E615E}"/>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308521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A66EFE-AB0E-4624-9C76-74E19BE9EE3C}"/>
              </a:ext>
            </a:extLst>
          </p:cNvPr>
          <p:cNvSpPr>
            <a:spLocks noGrp="1"/>
          </p:cNvSpPr>
          <p:nvPr>
            <p:ph type="title"/>
          </p:nvPr>
        </p:nvSpPr>
        <p:spPr/>
        <p:txBody>
          <a:bodyPr/>
          <a:lstStyle/>
          <a:p>
            <a:r>
              <a:rPr lang="nl-NL" dirty="0"/>
              <a:t>SFMPC om zetten in individueel zorgplan</a:t>
            </a:r>
          </a:p>
        </p:txBody>
      </p:sp>
      <p:sp>
        <p:nvSpPr>
          <p:cNvPr id="3" name="Tijdelijke aanduiding voor inhoud 2">
            <a:extLst>
              <a:ext uri="{FF2B5EF4-FFF2-40B4-BE49-F238E27FC236}">
                <a16:creationId xmlns:a16="http://schemas.microsoft.com/office/drawing/2014/main" id="{5C3CBCE6-7113-43AE-A887-651ED3E0134D}"/>
              </a:ext>
            </a:extLst>
          </p:cNvPr>
          <p:cNvSpPr>
            <a:spLocks noGrp="1"/>
          </p:cNvSpPr>
          <p:nvPr>
            <p:ph sz="half" idx="1"/>
          </p:nvPr>
        </p:nvSpPr>
        <p:spPr>
          <a:xfrm>
            <a:off x="673100" y="2137788"/>
            <a:ext cx="10392834" cy="3751308"/>
          </a:xfrm>
        </p:spPr>
        <p:txBody>
          <a:bodyPr/>
          <a:lstStyle/>
          <a:p>
            <a:r>
              <a:rPr lang="nl-NL" dirty="0"/>
              <a:t>SFMPC methode is een tool om problemen om te zetten in een individueel zorgplan:</a:t>
            </a:r>
          </a:p>
          <a:p>
            <a:endParaRPr lang="nl-NL" dirty="0"/>
          </a:p>
          <a:p>
            <a:pPr marL="342900" indent="-342900">
              <a:buFontTx/>
              <a:buChar char="-"/>
            </a:pPr>
            <a:r>
              <a:rPr lang="nl-NL" dirty="0"/>
              <a:t>Leidraad voor gesprek met </a:t>
            </a:r>
            <a:r>
              <a:rPr lang="nl-NL" dirty="0" err="1"/>
              <a:t>patient</a:t>
            </a:r>
            <a:r>
              <a:rPr lang="nl-NL" dirty="0"/>
              <a:t> over zijn behandeling</a:t>
            </a:r>
          </a:p>
          <a:p>
            <a:pPr marL="342900" indent="-342900">
              <a:buFontTx/>
              <a:buChar char="-"/>
            </a:pPr>
            <a:r>
              <a:rPr lang="nl-NL" dirty="0"/>
              <a:t>Overzicht van doelen en afspraken voor huisarts en POH </a:t>
            </a:r>
          </a:p>
          <a:p>
            <a:endParaRPr lang="nl-NL" dirty="0"/>
          </a:p>
          <a:p>
            <a:endParaRPr lang="nl-NL" dirty="0"/>
          </a:p>
        </p:txBody>
      </p:sp>
      <p:sp>
        <p:nvSpPr>
          <p:cNvPr id="5" name="Tijdelijke aanduiding voor voettekst 4">
            <a:extLst>
              <a:ext uri="{FF2B5EF4-FFF2-40B4-BE49-F238E27FC236}">
                <a16:creationId xmlns:a16="http://schemas.microsoft.com/office/drawing/2014/main" id="{462BF93F-A482-4417-B8D7-F6FAE70D652E}"/>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133015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70EB4-B601-46D0-A37B-4E945CE943DE}"/>
              </a:ext>
            </a:extLst>
          </p:cNvPr>
          <p:cNvSpPr>
            <a:spLocks noGrp="1"/>
          </p:cNvSpPr>
          <p:nvPr>
            <p:ph type="title"/>
          </p:nvPr>
        </p:nvSpPr>
        <p:spPr/>
        <p:txBody>
          <a:bodyPr/>
          <a:lstStyle/>
          <a:p>
            <a:r>
              <a:rPr lang="nl-NL" dirty="0"/>
              <a:t>Ga gesprek aan met patiënt</a:t>
            </a:r>
          </a:p>
        </p:txBody>
      </p:sp>
      <p:sp>
        <p:nvSpPr>
          <p:cNvPr id="3" name="Tijdelijke aanduiding voor inhoud 2">
            <a:extLst>
              <a:ext uri="{FF2B5EF4-FFF2-40B4-BE49-F238E27FC236}">
                <a16:creationId xmlns:a16="http://schemas.microsoft.com/office/drawing/2014/main" id="{8250E72A-0BDD-4C29-B666-E3BAFECA5A6A}"/>
              </a:ext>
            </a:extLst>
          </p:cNvPr>
          <p:cNvSpPr>
            <a:spLocks noGrp="1"/>
          </p:cNvSpPr>
          <p:nvPr>
            <p:ph sz="half" idx="1"/>
          </p:nvPr>
        </p:nvSpPr>
        <p:spPr>
          <a:xfrm>
            <a:off x="673099" y="2425655"/>
            <a:ext cx="10206567" cy="3751308"/>
          </a:xfrm>
        </p:spPr>
        <p:txBody>
          <a:bodyPr/>
          <a:lstStyle/>
          <a:p>
            <a:endParaRPr lang="nl-NL" dirty="0"/>
          </a:p>
          <a:p>
            <a:r>
              <a:rPr lang="nl-NL" sz="1800" dirty="0"/>
              <a:t>Welke probleem ervaart die in het dagelijks leven?</a:t>
            </a:r>
          </a:p>
          <a:p>
            <a:r>
              <a:rPr lang="nl-NL" sz="1800" dirty="0"/>
              <a:t>Wat heeft patiënt al zelf gedaan om het op te lossen</a:t>
            </a:r>
          </a:p>
          <a:p>
            <a:r>
              <a:rPr lang="nl-NL" sz="1800" dirty="0"/>
              <a:t>In welke situaties speelt het probleem: dagbesteding, financiën, huisvesting</a:t>
            </a:r>
          </a:p>
          <a:p>
            <a:r>
              <a:rPr lang="nl-NL" sz="1800" dirty="0"/>
              <a:t>Hoe ziet netwerk van de patiënt eruit? </a:t>
            </a:r>
          </a:p>
          <a:p>
            <a:r>
              <a:rPr lang="nl-NL" sz="1800" dirty="0"/>
              <a:t>Wat wil patiënt in zijn leven en welke ondersteuning heeft hij nodig</a:t>
            </a:r>
          </a:p>
          <a:p>
            <a:r>
              <a:rPr lang="nl-NL" sz="1800" dirty="0"/>
              <a:t>Wat kan patiënt zelf om met hulp van mensen in zijn omgeving</a:t>
            </a:r>
          </a:p>
          <a:p>
            <a:r>
              <a:rPr lang="nl-NL" sz="1800" dirty="0"/>
              <a:t>Wat voor soort is al aanwezig uit de WLZ (soort, indicatie, ZIN, uren, zorgaanbieder, duur)</a:t>
            </a:r>
          </a:p>
          <a:p>
            <a:r>
              <a:rPr lang="nl-NL" sz="1800" dirty="0"/>
              <a:t>Doelen: waar wil patiënt aan werken, hoe zou patiënt willen hoe zijn leven er over een jaar uitziet?</a:t>
            </a:r>
          </a:p>
        </p:txBody>
      </p:sp>
      <p:sp>
        <p:nvSpPr>
          <p:cNvPr id="5" name="Tijdelijke aanduiding voor voettekst 4">
            <a:extLst>
              <a:ext uri="{FF2B5EF4-FFF2-40B4-BE49-F238E27FC236}">
                <a16:creationId xmlns:a16="http://schemas.microsoft.com/office/drawing/2014/main" id="{80AB1B9F-A39E-4DE9-B1B3-69E460DD87AA}"/>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165909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07D586-3706-452B-A3FB-1EDEB26E2597}"/>
              </a:ext>
            </a:extLst>
          </p:cNvPr>
          <p:cNvSpPr>
            <a:spLocks noGrp="1"/>
          </p:cNvSpPr>
          <p:nvPr>
            <p:ph type="title"/>
          </p:nvPr>
        </p:nvSpPr>
        <p:spPr/>
        <p:txBody>
          <a:bodyPr/>
          <a:lstStyle/>
          <a:p>
            <a:r>
              <a:rPr lang="nl-NL" dirty="0"/>
              <a:t>Video voorbeeld</a:t>
            </a:r>
          </a:p>
        </p:txBody>
      </p:sp>
      <p:sp>
        <p:nvSpPr>
          <p:cNvPr id="3" name="Tijdelijke aanduiding voor inhoud 2">
            <a:extLst>
              <a:ext uri="{FF2B5EF4-FFF2-40B4-BE49-F238E27FC236}">
                <a16:creationId xmlns:a16="http://schemas.microsoft.com/office/drawing/2014/main" id="{9D44956F-FCE8-447A-9B66-42947CC015C5}"/>
              </a:ext>
            </a:extLst>
          </p:cNvPr>
          <p:cNvSpPr>
            <a:spLocks noGrp="1"/>
          </p:cNvSpPr>
          <p:nvPr>
            <p:ph sz="half" idx="1"/>
          </p:nvPr>
        </p:nvSpPr>
        <p:spPr>
          <a:xfrm>
            <a:off x="673099" y="2425655"/>
            <a:ext cx="7945967" cy="3751308"/>
          </a:xfrm>
        </p:spPr>
        <p:txBody>
          <a:bodyPr/>
          <a:lstStyle/>
          <a:p>
            <a:r>
              <a:rPr lang="nl-NL" dirty="0">
                <a:hlinkClick r:id="rId2"/>
              </a:rPr>
              <a:t>https://portal.nhg.org/mod/scorm/player.php?a=506&amp;currentorg=5._Individueel_zorgplan_ORG&amp;scoid=1174</a:t>
            </a:r>
            <a:endParaRPr lang="nl-NL" dirty="0"/>
          </a:p>
          <a:p>
            <a:r>
              <a:rPr lang="nl-NL" dirty="0"/>
              <a:t> </a:t>
            </a:r>
          </a:p>
          <a:p>
            <a:endParaRPr lang="nl-NL" dirty="0"/>
          </a:p>
          <a:p>
            <a:endParaRPr lang="nl-NL" dirty="0"/>
          </a:p>
          <a:p>
            <a:endParaRPr lang="nl-NL" dirty="0"/>
          </a:p>
        </p:txBody>
      </p:sp>
      <p:sp>
        <p:nvSpPr>
          <p:cNvPr id="4" name="Tijdelijke aanduiding voor inhoud 3">
            <a:extLst>
              <a:ext uri="{FF2B5EF4-FFF2-40B4-BE49-F238E27FC236}">
                <a16:creationId xmlns:a16="http://schemas.microsoft.com/office/drawing/2014/main" id="{888FFD19-CDBA-4523-ABFF-3F8B5C9CA86D}"/>
              </a:ext>
            </a:extLst>
          </p:cNvPr>
          <p:cNvSpPr>
            <a:spLocks noGrp="1"/>
          </p:cNvSpPr>
          <p:nvPr>
            <p:ph sz="half" idx="2"/>
          </p:nvPr>
        </p:nvSpPr>
        <p:spPr>
          <a:xfrm>
            <a:off x="9931400" y="2425655"/>
            <a:ext cx="1507744" cy="3751308"/>
          </a:xfrm>
        </p:spPr>
        <p:txBody>
          <a:bodyPr/>
          <a:lstStyle/>
          <a:p>
            <a:endParaRPr lang="nl-NL" dirty="0"/>
          </a:p>
        </p:txBody>
      </p:sp>
      <p:sp>
        <p:nvSpPr>
          <p:cNvPr id="5" name="Tijdelijke aanduiding voor voettekst 4">
            <a:extLst>
              <a:ext uri="{FF2B5EF4-FFF2-40B4-BE49-F238E27FC236}">
                <a16:creationId xmlns:a16="http://schemas.microsoft.com/office/drawing/2014/main" id="{E9E2B375-6254-4362-9D77-1D14CF5D99EB}"/>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321464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9CB63-50B5-42A3-B121-23D2B99402EB}"/>
              </a:ext>
            </a:extLst>
          </p:cNvPr>
          <p:cNvSpPr>
            <a:spLocks noGrp="1"/>
          </p:cNvSpPr>
          <p:nvPr>
            <p:ph type="title"/>
          </p:nvPr>
        </p:nvSpPr>
        <p:spPr/>
        <p:txBody>
          <a:bodyPr/>
          <a:lstStyle/>
          <a:p>
            <a:r>
              <a:rPr lang="nl-NL" dirty="0"/>
              <a:t>Casus 1</a:t>
            </a:r>
          </a:p>
        </p:txBody>
      </p:sp>
      <p:sp>
        <p:nvSpPr>
          <p:cNvPr id="3" name="Tijdelijke aanduiding voor inhoud 2">
            <a:extLst>
              <a:ext uri="{FF2B5EF4-FFF2-40B4-BE49-F238E27FC236}">
                <a16:creationId xmlns:a16="http://schemas.microsoft.com/office/drawing/2014/main" id="{FEDF161B-5D6C-41B3-8706-8A2D220DB316}"/>
              </a:ext>
            </a:extLst>
          </p:cNvPr>
          <p:cNvSpPr>
            <a:spLocks noGrp="1"/>
          </p:cNvSpPr>
          <p:nvPr>
            <p:ph sz="half" idx="1"/>
          </p:nvPr>
        </p:nvSpPr>
        <p:spPr>
          <a:xfrm>
            <a:off x="673099" y="2425655"/>
            <a:ext cx="9139767" cy="3751308"/>
          </a:xfrm>
        </p:spPr>
        <p:txBody>
          <a:bodyPr/>
          <a:lstStyle/>
          <a:p>
            <a:r>
              <a:rPr lang="nl-NL" dirty="0"/>
              <a:t>Mw. S,  heeft een hemiparese re als gevolg van een CVA, waardoor het niet mogelijk is om zelfstandig naar de toilet te gaan. Hierdoor kan zij niet zelfstandig naar het theater waar ze haar vrienden treft, ze vindt het erg vervelend dat ze afhankelijk is van anderen.</a:t>
            </a:r>
          </a:p>
          <a:p>
            <a:endParaRPr lang="nl-NL" dirty="0"/>
          </a:p>
          <a:p>
            <a:r>
              <a:rPr lang="nl-NL" dirty="0"/>
              <a:t>Opdracht: maak van deze casus een SFMPC overzicht en behandelplan </a:t>
            </a:r>
          </a:p>
        </p:txBody>
      </p:sp>
      <p:sp>
        <p:nvSpPr>
          <p:cNvPr id="4" name="Tijdelijke aanduiding voor inhoud 3">
            <a:extLst>
              <a:ext uri="{FF2B5EF4-FFF2-40B4-BE49-F238E27FC236}">
                <a16:creationId xmlns:a16="http://schemas.microsoft.com/office/drawing/2014/main" id="{37A4B933-9020-45EC-9731-45E5256BB6E9}"/>
              </a:ext>
            </a:extLst>
          </p:cNvPr>
          <p:cNvSpPr>
            <a:spLocks noGrp="1"/>
          </p:cNvSpPr>
          <p:nvPr>
            <p:ph sz="half" idx="2"/>
          </p:nvPr>
        </p:nvSpPr>
        <p:spPr/>
        <p:txBody>
          <a:bodyPr/>
          <a:lstStyle/>
          <a:p>
            <a:endParaRPr lang="nl-NL" dirty="0"/>
          </a:p>
          <a:p>
            <a:endParaRPr lang="nl-NL" dirty="0"/>
          </a:p>
          <a:p>
            <a:endParaRPr lang="nl-NL" dirty="0"/>
          </a:p>
        </p:txBody>
      </p:sp>
      <p:sp>
        <p:nvSpPr>
          <p:cNvPr id="5" name="Tijdelijke aanduiding voor voettekst 4">
            <a:extLst>
              <a:ext uri="{FF2B5EF4-FFF2-40B4-BE49-F238E27FC236}">
                <a16:creationId xmlns:a16="http://schemas.microsoft.com/office/drawing/2014/main" id="{61A56AFF-D1CE-493C-8A07-D1A3FBD5E7D1}"/>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396419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0AC4B-CC9C-4696-81A4-CA30629CB426}"/>
              </a:ext>
            </a:extLst>
          </p:cNvPr>
          <p:cNvSpPr>
            <a:spLocks noGrp="1"/>
          </p:cNvSpPr>
          <p:nvPr>
            <p:ph type="title"/>
          </p:nvPr>
        </p:nvSpPr>
        <p:spPr/>
        <p:txBody>
          <a:bodyPr/>
          <a:lstStyle/>
          <a:p>
            <a:r>
              <a:rPr lang="nl-NL" dirty="0"/>
              <a:t>Casus 2</a:t>
            </a:r>
          </a:p>
        </p:txBody>
      </p:sp>
      <p:sp>
        <p:nvSpPr>
          <p:cNvPr id="3" name="Tijdelijke aanduiding voor inhoud 2">
            <a:extLst>
              <a:ext uri="{FF2B5EF4-FFF2-40B4-BE49-F238E27FC236}">
                <a16:creationId xmlns:a16="http://schemas.microsoft.com/office/drawing/2014/main" id="{84E682CD-5AF8-4659-A6EF-E4F9D79D3913}"/>
              </a:ext>
            </a:extLst>
          </p:cNvPr>
          <p:cNvSpPr>
            <a:spLocks noGrp="1"/>
          </p:cNvSpPr>
          <p:nvPr>
            <p:ph sz="half" idx="1"/>
          </p:nvPr>
        </p:nvSpPr>
        <p:spPr>
          <a:xfrm>
            <a:off x="673100" y="2425655"/>
            <a:ext cx="9461500" cy="3751308"/>
          </a:xfrm>
        </p:spPr>
        <p:txBody>
          <a:bodyPr/>
          <a:lstStyle/>
          <a:p>
            <a:r>
              <a:rPr lang="nl-NL" dirty="0"/>
              <a:t>Patiënt revalideert thuis in verband met een </a:t>
            </a:r>
            <a:r>
              <a:rPr lang="nl-NL" dirty="0" err="1"/>
              <a:t>collum</a:t>
            </a:r>
            <a:r>
              <a:rPr lang="nl-NL" dirty="0"/>
              <a:t> fractuur na een val. Hierdoor kan hij niet veilig lopen, kan hij zijn kleinkind niet optillen en is het niet mogelijk om zijn rol als oppas-opa te vervullen, waarbij hij ook altijd kookt voor het gezin van zijn dochter</a:t>
            </a:r>
          </a:p>
          <a:p>
            <a:endParaRPr lang="nl-NL" dirty="0"/>
          </a:p>
          <a:p>
            <a:r>
              <a:rPr lang="nl-NL" dirty="0"/>
              <a:t>Hoe ziet de indeling volgens SFMPC methode eruit en hoe kan het behandelplan eruit zien.</a:t>
            </a:r>
          </a:p>
          <a:p>
            <a:endParaRPr lang="nl-NL" dirty="0"/>
          </a:p>
        </p:txBody>
      </p:sp>
      <p:sp>
        <p:nvSpPr>
          <p:cNvPr id="5" name="Tijdelijke aanduiding voor voettekst 4">
            <a:extLst>
              <a:ext uri="{FF2B5EF4-FFF2-40B4-BE49-F238E27FC236}">
                <a16:creationId xmlns:a16="http://schemas.microsoft.com/office/drawing/2014/main" id="{36282EC3-9FB9-4805-A479-262010AE4AE3}"/>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321554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84BD87-3786-4AB1-9F8E-B36AB1411BA9}"/>
              </a:ext>
            </a:extLst>
          </p:cNvPr>
          <p:cNvSpPr>
            <a:spLocks noGrp="1"/>
          </p:cNvSpPr>
          <p:nvPr>
            <p:ph type="title"/>
          </p:nvPr>
        </p:nvSpPr>
        <p:spPr/>
        <p:txBody>
          <a:bodyPr/>
          <a:lstStyle/>
          <a:p>
            <a:r>
              <a:rPr lang="nl-NL" dirty="0"/>
              <a:t>Alternatief: het spinnenweb </a:t>
            </a:r>
          </a:p>
        </p:txBody>
      </p:sp>
      <p:pic>
        <p:nvPicPr>
          <p:cNvPr id="6" name="Tijdelijke aanduiding voor inhoud 5">
            <a:extLst>
              <a:ext uri="{FF2B5EF4-FFF2-40B4-BE49-F238E27FC236}">
                <a16:creationId xmlns:a16="http://schemas.microsoft.com/office/drawing/2014/main" id="{91A40198-4540-489A-AEB3-A146C607CBEA}"/>
              </a:ext>
            </a:extLst>
          </p:cNvPr>
          <p:cNvPicPr>
            <a:picLocks noGrp="1" noChangeAspect="1"/>
          </p:cNvPicPr>
          <p:nvPr>
            <p:ph sz="half" idx="1"/>
          </p:nvPr>
        </p:nvPicPr>
        <p:blipFill>
          <a:blip r:embed="rId3"/>
          <a:stretch>
            <a:fillRect/>
          </a:stretch>
        </p:blipFill>
        <p:spPr>
          <a:xfrm>
            <a:off x="6801614" y="2098525"/>
            <a:ext cx="4288509" cy="4109062"/>
          </a:xfrm>
          <a:prstGeom prst="rect">
            <a:avLst/>
          </a:prstGeom>
        </p:spPr>
      </p:pic>
      <p:sp>
        <p:nvSpPr>
          <p:cNvPr id="5" name="Tijdelijke aanduiding voor voettekst 4">
            <a:extLst>
              <a:ext uri="{FF2B5EF4-FFF2-40B4-BE49-F238E27FC236}">
                <a16:creationId xmlns:a16="http://schemas.microsoft.com/office/drawing/2014/main" id="{DFC8167F-DDC1-4809-A81C-EB0995DC0370}"/>
              </a:ext>
            </a:extLst>
          </p:cNvPr>
          <p:cNvSpPr>
            <a:spLocks noGrp="1"/>
          </p:cNvSpPr>
          <p:nvPr>
            <p:ph type="ftr" sz="quarter" idx="11"/>
          </p:nvPr>
        </p:nvSpPr>
        <p:spPr/>
        <p:txBody>
          <a:bodyPr/>
          <a:lstStyle/>
          <a:p>
            <a:r>
              <a:rPr lang="nl-NL"/>
              <a:t>SFMPC -methode 0ktober 2020</a:t>
            </a:r>
          </a:p>
        </p:txBody>
      </p:sp>
    </p:spTree>
    <p:extLst>
      <p:ext uri="{BB962C8B-B14F-4D97-AF65-F5344CB8AC3E}">
        <p14:creationId xmlns:p14="http://schemas.microsoft.com/office/powerpoint/2010/main" val="26324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avoorbeeldumc" id="{388E65EF-7E1E-4AA1-BFE3-D86A323CC9FE}" vid="{B7514FBC-71BD-41F3-A205-27DCBBFA89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diavoorbeeldumc</Template>
  <TotalTime>170</TotalTime>
  <Words>1494</Words>
  <Application>Microsoft Office PowerPoint</Application>
  <PresentationFormat>Breedbeeld</PresentationFormat>
  <Paragraphs>104</Paragraphs>
  <Slides>11</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Van SFMPC- methode naar behandelplan</vt:lpstr>
      <vt:lpstr>Doel:</vt:lpstr>
      <vt:lpstr>SFMPC methode: </vt:lpstr>
      <vt:lpstr>SFMPC om zetten in individueel zorgplan</vt:lpstr>
      <vt:lpstr>Ga gesprek aan met patiënt</vt:lpstr>
      <vt:lpstr>Video voorbeeld</vt:lpstr>
      <vt:lpstr>Casus 1</vt:lpstr>
      <vt:lpstr>Casus 2</vt:lpstr>
      <vt:lpstr>Alternatief: het spinnenweb </vt:lpstr>
      <vt:lpstr>PowerPoint-presentatie</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SFMPC- methode</dc:title>
  <dc:creator>Monique P</dc:creator>
  <cp:lastModifiedBy>asperen</cp:lastModifiedBy>
  <cp:revision>6</cp:revision>
  <dcterms:created xsi:type="dcterms:W3CDTF">2020-10-06T15:07:29Z</dcterms:created>
  <dcterms:modified xsi:type="dcterms:W3CDTF">2021-01-17T11:32:08Z</dcterms:modified>
</cp:coreProperties>
</file>