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1495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8AF8AA-7AE2-2B4E-9E5D-42735A1DB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6B9ABD8-403F-C444-B445-F5F884172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903715-9EED-F047-ADB6-66AE7BEF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94E8C-7E30-214F-82EC-483ABAF07482}" type="datetimeFigureOut">
              <a:rPr lang="nl-NL" smtClean="0"/>
              <a:t>05-07-2021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EA59C6-8892-484A-8772-DCE064B7C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141C4A-63DC-C24B-9A33-0352063F3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F07D-7A82-C340-9B7A-710D362EEA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7657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47FF3B-3005-214E-9CAA-C74E20861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BBE0F85-3037-A14F-8721-43CCA8752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BC23F2-28A8-C64F-A5AB-5251B181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94E8C-7E30-214F-82EC-483ABAF07482}" type="datetimeFigureOut">
              <a:rPr lang="nl-NL" smtClean="0"/>
              <a:t>05-07-2021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DA87EFB-CDD7-4E44-85F0-713CAD8E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4FEE96-6FCC-4E47-8891-D7BDDBA2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F07D-7A82-C340-9B7A-710D362EEA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7583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6B5FB4B-403A-B84E-B168-C4F71517EF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9F5C16A-C760-224F-8776-14BF3FE22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B8ABA9-844F-1A44-A999-259A9953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94E8C-7E30-214F-82EC-483ABAF07482}" type="datetimeFigureOut">
              <a:rPr lang="nl-NL" smtClean="0"/>
              <a:t>05-07-2021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06C564-058C-BD4C-B8B3-B4B1B1957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FDCCB7-42E5-6C45-A507-205E72BB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F07D-7A82-C340-9B7A-710D362EEA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0371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ECEDE2-5139-7B49-8D4E-7FDEEAA9E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F41625-E078-954F-BF43-2C776C9ED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3A7F48-7DCD-4947-B0D5-AEF109C1A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94E8C-7E30-214F-82EC-483ABAF07482}" type="datetimeFigureOut">
              <a:rPr lang="nl-NL" smtClean="0"/>
              <a:t>05-07-2021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49A2475-F668-594C-9FC3-8241E298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096892-E23E-3541-9CE0-1C34E14B3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F07D-7A82-C340-9B7A-710D362EEA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6210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5BAE1-0A8F-6F41-99CD-D1BBAE39D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5476B0-154C-DC4F-ABC5-1E2ACC0E0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12DE48-8410-A841-BCFB-1573E85A0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94E8C-7E30-214F-82EC-483ABAF07482}" type="datetimeFigureOut">
              <a:rPr lang="nl-NL" smtClean="0"/>
              <a:t>05-07-2021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65E336-FE7B-DE46-BC77-5A5BAF6BE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EF28D4-8E52-6444-9B2B-A88DA87E5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F07D-7A82-C340-9B7A-710D362EEA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0735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9A70E-47D2-DD4C-AFFD-4C861853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5B839B-FE3C-4D4A-A186-BD20699BF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5F84635-7921-F745-A733-C2A462A64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3889795-2087-9046-9A2D-740EE91D9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94E8C-7E30-214F-82EC-483ABAF07482}" type="datetimeFigureOut">
              <a:rPr lang="nl-NL" smtClean="0"/>
              <a:t>05-07-2021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51D8929-0EE7-914D-8237-E739A03F1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698B38-2605-8841-A4A4-5C496FDF4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F07D-7A82-C340-9B7A-710D362EEA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734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8ED374-64D0-A846-9921-1E13C9181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2E65129-17F2-7A49-A017-40068A2A9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D791CD3-53AE-5240-8C1D-59DD733D4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2212A71-7614-504F-9CAB-20287F9F8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FD69596-395C-7A4A-AAF7-D248FA5954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2DE0CD2-F22A-EE49-8533-3EFA4F7E5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94E8C-7E30-214F-82EC-483ABAF07482}" type="datetimeFigureOut">
              <a:rPr lang="nl-NL" smtClean="0"/>
              <a:t>05-07-2021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AD88E4F-D112-584B-9093-839CFE58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F46C779-E1F2-3F42-B55C-80A53FE19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F07D-7A82-C340-9B7A-710D362EEA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7870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11298C-C559-EF47-AEAA-2A0501833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1AFB45F-58F4-0642-A387-5488C7690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94E8C-7E30-214F-82EC-483ABAF07482}" type="datetimeFigureOut">
              <a:rPr lang="nl-NL" smtClean="0"/>
              <a:t>05-07-2021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1C2984E-D5ED-EE40-A420-DD2D4C3CC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9D7159-9019-2A4D-A102-ECD771E91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F07D-7A82-C340-9B7A-710D362EEA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2661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B3D1011-54FF-184B-A8B9-5571E35D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94E8C-7E30-214F-82EC-483ABAF07482}" type="datetimeFigureOut">
              <a:rPr lang="nl-NL" smtClean="0"/>
              <a:t>05-07-2021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E8CD769-AB4B-DE45-BF04-DFB999424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B84E65D-0910-F747-B683-341B40D0A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F07D-7A82-C340-9B7A-710D362EEA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5091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B2D673-6900-D841-B2AE-541413AF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B448E8-122F-D249-8B45-7E7175942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4B81173-B5F0-C748-BB6A-A0EB8AE15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C06B517-A257-E54D-A736-07C5B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94E8C-7E30-214F-82EC-483ABAF07482}" type="datetimeFigureOut">
              <a:rPr lang="nl-NL" smtClean="0"/>
              <a:t>05-07-2021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51594D2-BE79-B34C-A2F0-55B26A459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6FD3465-CC04-E043-830A-FBC169012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F07D-7A82-C340-9B7A-710D362EEA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2650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59B7E8-6DBE-9B4A-A56D-150DD4BC3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1E25DD2-00BF-124D-9259-4F4596707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95653FB-80E8-1047-A067-F6BFFC0A3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FAD0C06-2E30-724B-9709-742FE95F3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94E8C-7E30-214F-82EC-483ABAF07482}" type="datetimeFigureOut">
              <a:rPr lang="nl-NL" smtClean="0"/>
              <a:t>05-07-2021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79AB920-DE16-7446-B883-A509566F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D39A570-679A-7F4F-A0F3-3F41C4E1F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F07D-7A82-C340-9B7A-710D362EEA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282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474F276-A8AB-F048-AA9C-83EFC5E7E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379B56-0584-4441-AD15-7537E2941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A4DFE5-03E3-234E-A3F5-49A43A1956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4E8C-7E30-214F-82EC-483ABAF07482}" type="datetimeFigureOut">
              <a:rPr lang="nl-NL" smtClean="0"/>
              <a:t>05-07-2021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B9A13D-C827-5D4C-8626-5A565B61C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EA562A8-E51E-5149-80C8-905AF0558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2F07D-7A82-C340-9B7A-710D362EEA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010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49C55C-5942-1F42-AE81-12103D4264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Podcast </a:t>
            </a:r>
            <a:r>
              <a:rPr lang="nl-NL" dirty="0" err="1"/>
              <a:t>Bronchiolitis</a:t>
            </a:r>
            <a:r>
              <a:rPr lang="nl-NL" dirty="0"/>
              <a:t>	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E98A61D-7570-944C-8117-56D8DF3261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Kinderarts Gavin ten </a:t>
            </a:r>
            <a:r>
              <a:rPr lang="nl-NL" dirty="0" err="1"/>
              <a:t>Tusscher</a:t>
            </a:r>
            <a:endParaRPr lang="nl-NL" dirty="0"/>
          </a:p>
          <a:p>
            <a:r>
              <a:rPr lang="nl-NL" dirty="0"/>
              <a:t>Huisarts Maaike Timmers</a:t>
            </a:r>
          </a:p>
        </p:txBody>
      </p:sp>
    </p:spTree>
    <p:extLst>
      <p:ext uri="{BB962C8B-B14F-4D97-AF65-F5344CB8AC3E}">
        <p14:creationId xmlns:p14="http://schemas.microsoft.com/office/powerpoint/2010/main" val="1356702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76644-C931-B54E-9712-85116114C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Podcast </a:t>
            </a:r>
            <a:r>
              <a:rPr lang="nl-NL" dirty="0" err="1"/>
              <a:t>Bronchiolitis</a:t>
            </a:r>
            <a:endParaRPr lang="nl-NL" dirty="0"/>
          </a:p>
        </p:txBody>
      </p:sp>
      <p:pic>
        <p:nvPicPr>
          <p:cNvPr id="4" name="Podcast Bronchiolitis" descr="Podcast Bronchiolitis">
            <a:hlinkClick r:id="" action="ppaction://media"/>
            <a:extLst>
              <a:ext uri="{FF2B5EF4-FFF2-40B4-BE49-F238E27FC236}">
                <a16:creationId xmlns:a16="http://schemas.microsoft.com/office/drawing/2014/main" id="{638C05EF-BDB0-9D4A-A15E-13511759DBB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594100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83329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</Words>
  <Application>Microsoft Macintosh PowerPoint</Application>
  <PresentationFormat>Breedbeeld</PresentationFormat>
  <Paragraphs>4</Paragraphs>
  <Slides>2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Kantoorthema</vt:lpstr>
      <vt:lpstr>Podcast Bronchiolitis </vt:lpstr>
      <vt:lpstr>Podcast Bronchiolitis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Podcast Bronchiolitis </dc:title>
  <dc:creator>Maaike Timmers</dc:creator>
  <cp:lastModifiedBy>Maaike Timmers</cp:lastModifiedBy>
  <cp:revision>1</cp:revision>
  <dcterms:created xsi:type="dcterms:W3CDTF">2021-07-05T09:47:33Z</dcterms:created>
  <dcterms:modified xsi:type="dcterms:W3CDTF">2021-07-05T09:49:08Z</dcterms:modified>
</cp:coreProperties>
</file>