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56" r:id="rId3"/>
    <p:sldId id="257" r:id="rId4"/>
    <p:sldId id="258" r:id="rId5"/>
    <p:sldId id="259" r:id="rId6"/>
    <p:sldId id="261" r:id="rId7"/>
    <p:sldId id="264" r:id="rId8"/>
    <p:sldId id="260" r:id="rId9"/>
    <p:sldId id="271" r:id="rId10"/>
    <p:sldId id="267" r:id="rId11"/>
    <p:sldId id="269" r:id="rId12"/>
    <p:sldId id="265" r:id="rId13"/>
    <p:sldId id="266" r:id="rId14"/>
    <p:sldId id="268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839F03-E279-4C93-A3A2-F46A898B89C0}" v="6" dt="2021-04-28T20:22:59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6" autoAdjust="0"/>
    <p:restoredTop sz="94660"/>
  </p:normalViewPr>
  <p:slideViewPr>
    <p:cSldViewPr snapToGrid="0">
      <p:cViewPr varScale="1">
        <p:scale>
          <a:sx n="36" d="100"/>
          <a:sy n="36" d="100"/>
        </p:scale>
        <p:origin x="101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E857D-1505-4B27-8E79-4369390A58D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7865D7A-469F-4B00-B2A1-4BFC44006393}">
      <dgm:prSet/>
      <dgm:spPr/>
      <dgm:t>
        <a:bodyPr/>
        <a:lstStyle/>
        <a:p>
          <a:r>
            <a:rPr lang="nl-NL"/>
            <a:t>Kan je komen meekijken?</a:t>
          </a:r>
          <a:endParaRPr lang="en-US"/>
        </a:p>
      </dgm:t>
    </dgm:pt>
    <dgm:pt modelId="{6DFE1666-2300-4B98-BA9C-4C0F8DAB5EC5}" type="parTrans" cxnId="{FF677CFC-1737-4D04-86DB-7DAABAF40F3F}">
      <dgm:prSet/>
      <dgm:spPr/>
      <dgm:t>
        <a:bodyPr/>
        <a:lstStyle/>
        <a:p>
          <a:endParaRPr lang="en-US"/>
        </a:p>
      </dgm:t>
    </dgm:pt>
    <dgm:pt modelId="{D7EA66AA-B8CD-441F-BA44-8210B41ACDE9}" type="sibTrans" cxnId="{FF677CFC-1737-4D04-86DB-7DAABAF40F3F}">
      <dgm:prSet/>
      <dgm:spPr/>
      <dgm:t>
        <a:bodyPr/>
        <a:lstStyle/>
        <a:p>
          <a:endParaRPr lang="en-US"/>
        </a:p>
      </dgm:t>
    </dgm:pt>
    <dgm:pt modelId="{6CDD5373-35AF-4983-B014-FEEDBECD694D}">
      <dgm:prSet/>
      <dgm:spPr/>
      <dgm:t>
        <a:bodyPr/>
        <a:lstStyle/>
        <a:p>
          <a:r>
            <a:rPr lang="nl-NL"/>
            <a:t>Wat zou het kunnen zijn?</a:t>
          </a:r>
          <a:endParaRPr lang="en-US"/>
        </a:p>
      </dgm:t>
    </dgm:pt>
    <dgm:pt modelId="{12CB7CAB-67E0-471E-B587-7C5A50E85A4B}" type="parTrans" cxnId="{7D9D2C50-EA5D-40EA-9E52-22549EDFD7C4}">
      <dgm:prSet/>
      <dgm:spPr/>
      <dgm:t>
        <a:bodyPr/>
        <a:lstStyle/>
        <a:p>
          <a:endParaRPr lang="en-US"/>
        </a:p>
      </dgm:t>
    </dgm:pt>
    <dgm:pt modelId="{D4DBF481-6CB9-4CF8-A133-A6FEBCBDF7A9}" type="sibTrans" cxnId="{7D9D2C50-EA5D-40EA-9E52-22549EDFD7C4}">
      <dgm:prSet/>
      <dgm:spPr/>
      <dgm:t>
        <a:bodyPr/>
        <a:lstStyle/>
        <a:p>
          <a:endParaRPr lang="en-US"/>
        </a:p>
      </dgm:t>
    </dgm:pt>
    <dgm:pt modelId="{6745D9B9-EEB4-418A-A5AE-8628ED90B080}">
      <dgm:prSet/>
      <dgm:spPr/>
      <dgm:t>
        <a:bodyPr/>
        <a:lstStyle/>
        <a:p>
          <a:r>
            <a:rPr lang="nl-NL"/>
            <a:t>Heb ik aan alles gedacht?</a:t>
          </a:r>
          <a:endParaRPr lang="en-US"/>
        </a:p>
      </dgm:t>
    </dgm:pt>
    <dgm:pt modelId="{9CF54F86-261D-4587-A0A8-E2D0369F1BD2}" type="parTrans" cxnId="{504C34FB-06B5-4573-9ECD-C2A07A353D8F}">
      <dgm:prSet/>
      <dgm:spPr/>
      <dgm:t>
        <a:bodyPr/>
        <a:lstStyle/>
        <a:p>
          <a:endParaRPr lang="en-US"/>
        </a:p>
      </dgm:t>
    </dgm:pt>
    <dgm:pt modelId="{5AC44426-C921-4ACB-8434-BE2E905DA9D4}" type="sibTrans" cxnId="{504C34FB-06B5-4573-9ECD-C2A07A353D8F}">
      <dgm:prSet/>
      <dgm:spPr/>
      <dgm:t>
        <a:bodyPr/>
        <a:lstStyle/>
        <a:p>
          <a:endParaRPr lang="en-US"/>
        </a:p>
      </dgm:t>
    </dgm:pt>
    <dgm:pt modelId="{DC4ACECA-5262-4EAE-81A8-B5A4D3EB47D0}">
      <dgm:prSet/>
      <dgm:spPr/>
      <dgm:t>
        <a:bodyPr/>
        <a:lstStyle/>
        <a:p>
          <a:r>
            <a:rPr lang="nl-NL"/>
            <a:t>Hoe kan ik dit behandelen?</a:t>
          </a:r>
          <a:endParaRPr lang="en-US"/>
        </a:p>
      </dgm:t>
    </dgm:pt>
    <dgm:pt modelId="{66B8A6F0-E8D8-4CC1-A424-BC9BD63AAF78}" type="parTrans" cxnId="{10BC1043-B040-4BD4-956C-7FC0B0B2C514}">
      <dgm:prSet/>
      <dgm:spPr/>
      <dgm:t>
        <a:bodyPr/>
        <a:lstStyle/>
        <a:p>
          <a:endParaRPr lang="en-US"/>
        </a:p>
      </dgm:t>
    </dgm:pt>
    <dgm:pt modelId="{3918EE7B-CE2F-45D0-997A-CB0D3D53B8E2}" type="sibTrans" cxnId="{10BC1043-B040-4BD4-956C-7FC0B0B2C514}">
      <dgm:prSet/>
      <dgm:spPr/>
      <dgm:t>
        <a:bodyPr/>
        <a:lstStyle/>
        <a:p>
          <a:endParaRPr lang="en-US"/>
        </a:p>
      </dgm:t>
    </dgm:pt>
    <dgm:pt modelId="{3374B199-869B-470B-BAE3-BC6A9F2695BD}">
      <dgm:prSet/>
      <dgm:spPr/>
      <dgm:t>
        <a:bodyPr/>
        <a:lstStyle/>
        <a:p>
          <a:r>
            <a:rPr lang="nl-NL"/>
            <a:t>Wat zou jij doen?</a:t>
          </a:r>
          <a:endParaRPr lang="en-US"/>
        </a:p>
      </dgm:t>
    </dgm:pt>
    <dgm:pt modelId="{86A54683-76B6-4D1F-AF64-9DAFF9381756}" type="parTrans" cxnId="{ABA6620A-3310-4107-A28A-493BF6B9530C}">
      <dgm:prSet/>
      <dgm:spPr/>
      <dgm:t>
        <a:bodyPr/>
        <a:lstStyle/>
        <a:p>
          <a:endParaRPr lang="en-US"/>
        </a:p>
      </dgm:t>
    </dgm:pt>
    <dgm:pt modelId="{3B8A72D4-0945-4D79-A3F0-D8059BED9904}" type="sibTrans" cxnId="{ABA6620A-3310-4107-A28A-493BF6B9530C}">
      <dgm:prSet/>
      <dgm:spPr/>
      <dgm:t>
        <a:bodyPr/>
        <a:lstStyle/>
        <a:p>
          <a:endParaRPr lang="en-US"/>
        </a:p>
      </dgm:t>
    </dgm:pt>
    <dgm:pt modelId="{B7902199-93E9-4548-80D7-3BC5C1ACE76C}">
      <dgm:prSet/>
      <dgm:spPr/>
      <dgm:t>
        <a:bodyPr/>
        <a:lstStyle/>
        <a:p>
          <a:r>
            <a:rPr lang="nl-NL"/>
            <a:t>Wat kan ik nu het beste voorschrijven?</a:t>
          </a:r>
          <a:endParaRPr lang="en-US"/>
        </a:p>
      </dgm:t>
    </dgm:pt>
    <dgm:pt modelId="{514B7E2F-93F2-40B3-A8A1-A2AC5B396CBF}" type="parTrans" cxnId="{E3552783-1C43-42A8-91B9-F4E53AF2E33A}">
      <dgm:prSet/>
      <dgm:spPr/>
      <dgm:t>
        <a:bodyPr/>
        <a:lstStyle/>
        <a:p>
          <a:endParaRPr lang="en-US"/>
        </a:p>
      </dgm:t>
    </dgm:pt>
    <dgm:pt modelId="{9884B665-2CAD-47B1-B445-837B0E5051EE}" type="sibTrans" cxnId="{E3552783-1C43-42A8-91B9-F4E53AF2E33A}">
      <dgm:prSet/>
      <dgm:spPr/>
      <dgm:t>
        <a:bodyPr/>
        <a:lstStyle/>
        <a:p>
          <a:endParaRPr lang="en-US"/>
        </a:p>
      </dgm:t>
    </dgm:pt>
    <dgm:pt modelId="{3316054C-5130-44DF-9011-874BB4873E27}">
      <dgm:prSet/>
      <dgm:spPr/>
      <dgm:t>
        <a:bodyPr/>
        <a:lstStyle/>
        <a:p>
          <a:r>
            <a:rPr lang="nl-NL"/>
            <a:t>Zal ik hem/haar verwijzen?</a:t>
          </a:r>
          <a:endParaRPr lang="en-US"/>
        </a:p>
      </dgm:t>
    </dgm:pt>
    <dgm:pt modelId="{7B415BB9-DD58-4620-9BD9-3B2C8FF89A96}" type="parTrans" cxnId="{6BF65805-89E0-4370-89C5-D9CD798252D6}">
      <dgm:prSet/>
      <dgm:spPr/>
      <dgm:t>
        <a:bodyPr/>
        <a:lstStyle/>
        <a:p>
          <a:endParaRPr lang="en-US"/>
        </a:p>
      </dgm:t>
    </dgm:pt>
    <dgm:pt modelId="{16A1C59D-4C9F-40C2-83BC-30D31188D05C}" type="sibTrans" cxnId="{6BF65805-89E0-4370-89C5-D9CD798252D6}">
      <dgm:prSet/>
      <dgm:spPr/>
      <dgm:t>
        <a:bodyPr/>
        <a:lstStyle/>
        <a:p>
          <a:endParaRPr lang="en-US"/>
        </a:p>
      </dgm:t>
    </dgm:pt>
    <dgm:pt modelId="{FF708440-D0CE-4A19-B037-7FF12BB89F9D}">
      <dgm:prSet/>
      <dgm:spPr/>
      <dgm:t>
        <a:bodyPr/>
        <a:lstStyle/>
        <a:p>
          <a:r>
            <a:rPr lang="nl-NL"/>
            <a:t>Of?......</a:t>
          </a:r>
          <a:endParaRPr lang="en-US"/>
        </a:p>
      </dgm:t>
    </dgm:pt>
    <dgm:pt modelId="{85067CCE-D1BC-4474-BD0D-58AAAF2DD260}" type="parTrans" cxnId="{D4CC028B-BFE2-404A-84F5-6B73A95FE7F9}">
      <dgm:prSet/>
      <dgm:spPr/>
      <dgm:t>
        <a:bodyPr/>
        <a:lstStyle/>
        <a:p>
          <a:endParaRPr lang="en-US"/>
        </a:p>
      </dgm:t>
    </dgm:pt>
    <dgm:pt modelId="{86A9CC4C-BB29-4BD0-8B52-DDCA7CEA8F47}" type="sibTrans" cxnId="{D4CC028B-BFE2-404A-84F5-6B73A95FE7F9}">
      <dgm:prSet/>
      <dgm:spPr/>
      <dgm:t>
        <a:bodyPr/>
        <a:lstStyle/>
        <a:p>
          <a:endParaRPr lang="en-US"/>
        </a:p>
      </dgm:t>
    </dgm:pt>
    <dgm:pt modelId="{CEA808FC-15C1-4D4A-8CE9-87B8EB8429F9}" type="pres">
      <dgm:prSet presAssocID="{05DE857D-1505-4B27-8E79-4369390A58D4}" presName="linear" presStyleCnt="0">
        <dgm:presLayoutVars>
          <dgm:animLvl val="lvl"/>
          <dgm:resizeHandles val="exact"/>
        </dgm:presLayoutVars>
      </dgm:prSet>
      <dgm:spPr/>
    </dgm:pt>
    <dgm:pt modelId="{270C95F0-BAE2-448A-8AF3-E12BF4229DCF}" type="pres">
      <dgm:prSet presAssocID="{B7865D7A-469F-4B00-B2A1-4BFC4400639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1DBF3B4-4599-4FAF-B64B-0A6C3841B5A1}" type="pres">
      <dgm:prSet presAssocID="{D7EA66AA-B8CD-441F-BA44-8210B41ACDE9}" presName="spacer" presStyleCnt="0"/>
      <dgm:spPr/>
    </dgm:pt>
    <dgm:pt modelId="{DC2650FE-B763-4520-91B1-9122036F4907}" type="pres">
      <dgm:prSet presAssocID="{6CDD5373-35AF-4983-B014-FEEDBECD694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78A3003-7BFB-44F7-967D-AF20B5ED629C}" type="pres">
      <dgm:prSet presAssocID="{D4DBF481-6CB9-4CF8-A133-A6FEBCBDF7A9}" presName="spacer" presStyleCnt="0"/>
      <dgm:spPr/>
    </dgm:pt>
    <dgm:pt modelId="{2077E6C3-817A-4152-90A2-112765922E7C}" type="pres">
      <dgm:prSet presAssocID="{6745D9B9-EEB4-418A-A5AE-8628ED90B08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0A7F411-1098-4F6B-B670-D2314BC1E95E}" type="pres">
      <dgm:prSet presAssocID="{5AC44426-C921-4ACB-8434-BE2E905DA9D4}" presName="spacer" presStyleCnt="0"/>
      <dgm:spPr/>
    </dgm:pt>
    <dgm:pt modelId="{A90D7AC4-D98C-4B3D-BE4E-5EFDC3B7AF14}" type="pres">
      <dgm:prSet presAssocID="{DC4ACECA-5262-4EAE-81A8-B5A4D3EB47D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813FD87-C0F1-47DB-BA39-68160ED1BEFF}" type="pres">
      <dgm:prSet presAssocID="{3918EE7B-CE2F-45D0-997A-CB0D3D53B8E2}" presName="spacer" presStyleCnt="0"/>
      <dgm:spPr/>
    </dgm:pt>
    <dgm:pt modelId="{C28D5BE4-C3B4-4E6F-9C20-E1F4736AA546}" type="pres">
      <dgm:prSet presAssocID="{3374B199-869B-470B-BAE3-BC6A9F2695B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C43855F-D5DC-4B2A-AA07-C687791217D5}" type="pres">
      <dgm:prSet presAssocID="{3B8A72D4-0945-4D79-A3F0-D8059BED9904}" presName="spacer" presStyleCnt="0"/>
      <dgm:spPr/>
    </dgm:pt>
    <dgm:pt modelId="{A81A94C7-75B9-47B3-B208-46B3C4F8C025}" type="pres">
      <dgm:prSet presAssocID="{B7902199-93E9-4548-80D7-3BC5C1ACE76C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20334E23-12C8-4874-99C8-FAAE2743CB6B}" type="pres">
      <dgm:prSet presAssocID="{9884B665-2CAD-47B1-B445-837B0E5051EE}" presName="spacer" presStyleCnt="0"/>
      <dgm:spPr/>
    </dgm:pt>
    <dgm:pt modelId="{59A47725-B63A-4CB4-8DC4-16C7E94B27C9}" type="pres">
      <dgm:prSet presAssocID="{3316054C-5130-44DF-9011-874BB4873E2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C1B6236-0464-41B8-8E5B-7FC19E3CDFEF}" type="pres">
      <dgm:prSet presAssocID="{16A1C59D-4C9F-40C2-83BC-30D31188D05C}" presName="spacer" presStyleCnt="0"/>
      <dgm:spPr/>
    </dgm:pt>
    <dgm:pt modelId="{7229F130-2A05-4458-975A-F757E42C19C2}" type="pres">
      <dgm:prSet presAssocID="{FF708440-D0CE-4A19-B037-7FF12BB89F9D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BF65805-89E0-4370-89C5-D9CD798252D6}" srcId="{05DE857D-1505-4B27-8E79-4369390A58D4}" destId="{3316054C-5130-44DF-9011-874BB4873E27}" srcOrd="6" destOrd="0" parTransId="{7B415BB9-DD58-4620-9BD9-3B2C8FF89A96}" sibTransId="{16A1C59D-4C9F-40C2-83BC-30D31188D05C}"/>
    <dgm:cxn modelId="{ABA6620A-3310-4107-A28A-493BF6B9530C}" srcId="{05DE857D-1505-4B27-8E79-4369390A58D4}" destId="{3374B199-869B-470B-BAE3-BC6A9F2695BD}" srcOrd="4" destOrd="0" parTransId="{86A54683-76B6-4D1F-AF64-9DAFF9381756}" sibTransId="{3B8A72D4-0945-4D79-A3F0-D8059BED9904}"/>
    <dgm:cxn modelId="{EE311D18-813B-4B23-96CD-04C0872832F5}" type="presOf" srcId="{3374B199-869B-470B-BAE3-BC6A9F2695BD}" destId="{C28D5BE4-C3B4-4E6F-9C20-E1F4736AA546}" srcOrd="0" destOrd="0" presId="urn:microsoft.com/office/officeart/2005/8/layout/vList2"/>
    <dgm:cxn modelId="{B4E4D328-9E33-4D0F-87AE-82CC1B5F29DC}" type="presOf" srcId="{B7902199-93E9-4548-80D7-3BC5C1ACE76C}" destId="{A81A94C7-75B9-47B3-B208-46B3C4F8C025}" srcOrd="0" destOrd="0" presId="urn:microsoft.com/office/officeart/2005/8/layout/vList2"/>
    <dgm:cxn modelId="{A3A6E52D-064F-4D35-9097-E1677AF5883C}" type="presOf" srcId="{FF708440-D0CE-4A19-B037-7FF12BB89F9D}" destId="{7229F130-2A05-4458-975A-F757E42C19C2}" srcOrd="0" destOrd="0" presId="urn:microsoft.com/office/officeart/2005/8/layout/vList2"/>
    <dgm:cxn modelId="{10BC1043-B040-4BD4-956C-7FC0B0B2C514}" srcId="{05DE857D-1505-4B27-8E79-4369390A58D4}" destId="{DC4ACECA-5262-4EAE-81A8-B5A4D3EB47D0}" srcOrd="3" destOrd="0" parTransId="{66B8A6F0-E8D8-4CC1-A424-BC9BD63AAF78}" sibTransId="{3918EE7B-CE2F-45D0-997A-CB0D3D53B8E2}"/>
    <dgm:cxn modelId="{7D9D2C50-EA5D-40EA-9E52-22549EDFD7C4}" srcId="{05DE857D-1505-4B27-8E79-4369390A58D4}" destId="{6CDD5373-35AF-4983-B014-FEEDBECD694D}" srcOrd="1" destOrd="0" parTransId="{12CB7CAB-67E0-471E-B587-7C5A50E85A4B}" sibTransId="{D4DBF481-6CB9-4CF8-A133-A6FEBCBDF7A9}"/>
    <dgm:cxn modelId="{52F7D074-AD08-419F-99A0-0EEF0BA31BB2}" type="presOf" srcId="{B7865D7A-469F-4B00-B2A1-4BFC44006393}" destId="{270C95F0-BAE2-448A-8AF3-E12BF4229DCF}" srcOrd="0" destOrd="0" presId="urn:microsoft.com/office/officeart/2005/8/layout/vList2"/>
    <dgm:cxn modelId="{27AC6176-4539-4B6C-8399-9C0BF9B23F2E}" type="presOf" srcId="{6745D9B9-EEB4-418A-A5AE-8628ED90B080}" destId="{2077E6C3-817A-4152-90A2-112765922E7C}" srcOrd="0" destOrd="0" presId="urn:microsoft.com/office/officeart/2005/8/layout/vList2"/>
    <dgm:cxn modelId="{E3552783-1C43-42A8-91B9-F4E53AF2E33A}" srcId="{05DE857D-1505-4B27-8E79-4369390A58D4}" destId="{B7902199-93E9-4548-80D7-3BC5C1ACE76C}" srcOrd="5" destOrd="0" parTransId="{514B7E2F-93F2-40B3-A8A1-A2AC5B396CBF}" sibTransId="{9884B665-2CAD-47B1-B445-837B0E5051EE}"/>
    <dgm:cxn modelId="{A4861089-6704-435A-9A8F-A5779A7CBFFF}" type="presOf" srcId="{DC4ACECA-5262-4EAE-81A8-B5A4D3EB47D0}" destId="{A90D7AC4-D98C-4B3D-BE4E-5EFDC3B7AF14}" srcOrd="0" destOrd="0" presId="urn:microsoft.com/office/officeart/2005/8/layout/vList2"/>
    <dgm:cxn modelId="{D4CC028B-BFE2-404A-84F5-6B73A95FE7F9}" srcId="{05DE857D-1505-4B27-8E79-4369390A58D4}" destId="{FF708440-D0CE-4A19-B037-7FF12BB89F9D}" srcOrd="7" destOrd="0" parTransId="{85067CCE-D1BC-4474-BD0D-58AAAF2DD260}" sibTransId="{86A9CC4C-BB29-4BD0-8B52-DDCA7CEA8F47}"/>
    <dgm:cxn modelId="{B0CA9896-AE44-4321-8D62-644F970A24A1}" type="presOf" srcId="{6CDD5373-35AF-4983-B014-FEEDBECD694D}" destId="{DC2650FE-B763-4520-91B1-9122036F4907}" srcOrd="0" destOrd="0" presId="urn:microsoft.com/office/officeart/2005/8/layout/vList2"/>
    <dgm:cxn modelId="{33B3E3BB-B931-463F-8F8B-E0706ED5A25B}" type="presOf" srcId="{05DE857D-1505-4B27-8E79-4369390A58D4}" destId="{CEA808FC-15C1-4D4A-8CE9-87B8EB8429F9}" srcOrd="0" destOrd="0" presId="urn:microsoft.com/office/officeart/2005/8/layout/vList2"/>
    <dgm:cxn modelId="{660592E0-F7EC-469E-BEA3-D381BD4B53A7}" type="presOf" srcId="{3316054C-5130-44DF-9011-874BB4873E27}" destId="{59A47725-B63A-4CB4-8DC4-16C7E94B27C9}" srcOrd="0" destOrd="0" presId="urn:microsoft.com/office/officeart/2005/8/layout/vList2"/>
    <dgm:cxn modelId="{504C34FB-06B5-4573-9ECD-C2A07A353D8F}" srcId="{05DE857D-1505-4B27-8E79-4369390A58D4}" destId="{6745D9B9-EEB4-418A-A5AE-8628ED90B080}" srcOrd="2" destOrd="0" parTransId="{9CF54F86-261D-4587-A0A8-E2D0369F1BD2}" sibTransId="{5AC44426-C921-4ACB-8434-BE2E905DA9D4}"/>
    <dgm:cxn modelId="{FF677CFC-1737-4D04-86DB-7DAABAF40F3F}" srcId="{05DE857D-1505-4B27-8E79-4369390A58D4}" destId="{B7865D7A-469F-4B00-B2A1-4BFC44006393}" srcOrd="0" destOrd="0" parTransId="{6DFE1666-2300-4B98-BA9C-4C0F8DAB5EC5}" sibTransId="{D7EA66AA-B8CD-441F-BA44-8210B41ACDE9}"/>
    <dgm:cxn modelId="{68974597-5661-47F1-AD47-BD69E8640EB1}" type="presParOf" srcId="{CEA808FC-15C1-4D4A-8CE9-87B8EB8429F9}" destId="{270C95F0-BAE2-448A-8AF3-E12BF4229DCF}" srcOrd="0" destOrd="0" presId="urn:microsoft.com/office/officeart/2005/8/layout/vList2"/>
    <dgm:cxn modelId="{722561F5-AED9-42E7-993F-1E0D3400E73D}" type="presParOf" srcId="{CEA808FC-15C1-4D4A-8CE9-87B8EB8429F9}" destId="{B1DBF3B4-4599-4FAF-B64B-0A6C3841B5A1}" srcOrd="1" destOrd="0" presId="urn:microsoft.com/office/officeart/2005/8/layout/vList2"/>
    <dgm:cxn modelId="{4A932BC7-163B-4B97-9451-89F9B89D740A}" type="presParOf" srcId="{CEA808FC-15C1-4D4A-8CE9-87B8EB8429F9}" destId="{DC2650FE-B763-4520-91B1-9122036F4907}" srcOrd="2" destOrd="0" presId="urn:microsoft.com/office/officeart/2005/8/layout/vList2"/>
    <dgm:cxn modelId="{7103135B-6037-42A0-8859-26563E3E5E9C}" type="presParOf" srcId="{CEA808FC-15C1-4D4A-8CE9-87B8EB8429F9}" destId="{778A3003-7BFB-44F7-967D-AF20B5ED629C}" srcOrd="3" destOrd="0" presId="urn:microsoft.com/office/officeart/2005/8/layout/vList2"/>
    <dgm:cxn modelId="{BAF7F437-E14C-4D26-BF9A-CDBC49DA726F}" type="presParOf" srcId="{CEA808FC-15C1-4D4A-8CE9-87B8EB8429F9}" destId="{2077E6C3-817A-4152-90A2-112765922E7C}" srcOrd="4" destOrd="0" presId="urn:microsoft.com/office/officeart/2005/8/layout/vList2"/>
    <dgm:cxn modelId="{A5744B81-7F5C-4A40-8430-4B9F0763A043}" type="presParOf" srcId="{CEA808FC-15C1-4D4A-8CE9-87B8EB8429F9}" destId="{60A7F411-1098-4F6B-B670-D2314BC1E95E}" srcOrd="5" destOrd="0" presId="urn:microsoft.com/office/officeart/2005/8/layout/vList2"/>
    <dgm:cxn modelId="{9F02CB4E-0E26-4FE5-A4EE-D7A4D1861045}" type="presParOf" srcId="{CEA808FC-15C1-4D4A-8CE9-87B8EB8429F9}" destId="{A90D7AC4-D98C-4B3D-BE4E-5EFDC3B7AF14}" srcOrd="6" destOrd="0" presId="urn:microsoft.com/office/officeart/2005/8/layout/vList2"/>
    <dgm:cxn modelId="{D993C203-22AD-4377-A40A-C586BE38DA25}" type="presParOf" srcId="{CEA808FC-15C1-4D4A-8CE9-87B8EB8429F9}" destId="{5813FD87-C0F1-47DB-BA39-68160ED1BEFF}" srcOrd="7" destOrd="0" presId="urn:microsoft.com/office/officeart/2005/8/layout/vList2"/>
    <dgm:cxn modelId="{2FABA34B-932E-4E18-93B0-7B838EECADF6}" type="presParOf" srcId="{CEA808FC-15C1-4D4A-8CE9-87B8EB8429F9}" destId="{C28D5BE4-C3B4-4E6F-9C20-E1F4736AA546}" srcOrd="8" destOrd="0" presId="urn:microsoft.com/office/officeart/2005/8/layout/vList2"/>
    <dgm:cxn modelId="{2F164B98-2C6E-4D29-82F9-20D5A17350C7}" type="presParOf" srcId="{CEA808FC-15C1-4D4A-8CE9-87B8EB8429F9}" destId="{3C43855F-D5DC-4B2A-AA07-C687791217D5}" srcOrd="9" destOrd="0" presId="urn:microsoft.com/office/officeart/2005/8/layout/vList2"/>
    <dgm:cxn modelId="{A1B68B34-76AF-4A85-BA39-182494912635}" type="presParOf" srcId="{CEA808FC-15C1-4D4A-8CE9-87B8EB8429F9}" destId="{A81A94C7-75B9-47B3-B208-46B3C4F8C025}" srcOrd="10" destOrd="0" presId="urn:microsoft.com/office/officeart/2005/8/layout/vList2"/>
    <dgm:cxn modelId="{D272EC56-2D10-4ACB-B6B1-3804495A027B}" type="presParOf" srcId="{CEA808FC-15C1-4D4A-8CE9-87B8EB8429F9}" destId="{20334E23-12C8-4874-99C8-FAAE2743CB6B}" srcOrd="11" destOrd="0" presId="urn:microsoft.com/office/officeart/2005/8/layout/vList2"/>
    <dgm:cxn modelId="{5A7ED6AC-5992-49EF-92C3-4AC4D9C45E11}" type="presParOf" srcId="{CEA808FC-15C1-4D4A-8CE9-87B8EB8429F9}" destId="{59A47725-B63A-4CB4-8DC4-16C7E94B27C9}" srcOrd="12" destOrd="0" presId="urn:microsoft.com/office/officeart/2005/8/layout/vList2"/>
    <dgm:cxn modelId="{798350D8-50E4-4A8C-8360-4A92063DFEFA}" type="presParOf" srcId="{CEA808FC-15C1-4D4A-8CE9-87B8EB8429F9}" destId="{EC1B6236-0464-41B8-8E5B-7FC19E3CDFEF}" srcOrd="13" destOrd="0" presId="urn:microsoft.com/office/officeart/2005/8/layout/vList2"/>
    <dgm:cxn modelId="{9AE049F3-B840-446B-AFAF-B2EFC68AF94D}" type="presParOf" srcId="{CEA808FC-15C1-4D4A-8CE9-87B8EB8429F9}" destId="{7229F130-2A05-4458-975A-F757E42C19C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6F858-85DA-42DE-BA0A-03E2B8B062E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4C57FF9-E740-4345-BD11-789D96808424}">
      <dgm:prSet/>
      <dgm:spPr/>
      <dgm:t>
        <a:bodyPr/>
        <a:lstStyle/>
        <a:p>
          <a:r>
            <a:rPr lang="nl-NL"/>
            <a:t>Wat is de meest waarschijnlijke diagnose?</a:t>
          </a:r>
          <a:endParaRPr lang="en-US"/>
        </a:p>
      </dgm:t>
    </dgm:pt>
    <dgm:pt modelId="{C00E361B-F4C7-4496-B960-96BEE805EB20}" type="parTrans" cxnId="{B092ECA7-0B96-41A7-B68C-FFA723221D5E}">
      <dgm:prSet/>
      <dgm:spPr/>
      <dgm:t>
        <a:bodyPr/>
        <a:lstStyle/>
        <a:p>
          <a:endParaRPr lang="en-US"/>
        </a:p>
      </dgm:t>
    </dgm:pt>
    <dgm:pt modelId="{1B830275-F277-4DB0-8F5D-E6AAD7AED082}" type="sibTrans" cxnId="{B092ECA7-0B96-41A7-B68C-FFA723221D5E}">
      <dgm:prSet/>
      <dgm:spPr/>
      <dgm:t>
        <a:bodyPr/>
        <a:lstStyle/>
        <a:p>
          <a:endParaRPr lang="en-US"/>
        </a:p>
      </dgm:t>
    </dgm:pt>
    <dgm:pt modelId="{7AA0129D-F877-4588-8E53-EA6F394F830E}">
      <dgm:prSet/>
      <dgm:spPr/>
      <dgm:t>
        <a:bodyPr/>
        <a:lstStyle/>
        <a:p>
          <a:r>
            <a:rPr lang="nl-NL"/>
            <a:t>Wat pleit daarvoor?  ( anamnestisch, onderzoek, aanvullend onderzoek)</a:t>
          </a:r>
          <a:endParaRPr lang="en-US"/>
        </a:p>
      </dgm:t>
    </dgm:pt>
    <dgm:pt modelId="{6811E83A-46D3-480B-8CF4-8CEBF955C693}" type="parTrans" cxnId="{C67EA926-5D38-4AD8-90CA-02EBAAC7C659}">
      <dgm:prSet/>
      <dgm:spPr/>
      <dgm:t>
        <a:bodyPr/>
        <a:lstStyle/>
        <a:p>
          <a:endParaRPr lang="en-US"/>
        </a:p>
      </dgm:t>
    </dgm:pt>
    <dgm:pt modelId="{C2712948-40D4-4261-8F0E-B348165C2AFF}" type="sibTrans" cxnId="{C67EA926-5D38-4AD8-90CA-02EBAAC7C659}">
      <dgm:prSet/>
      <dgm:spPr/>
      <dgm:t>
        <a:bodyPr/>
        <a:lstStyle/>
        <a:p>
          <a:endParaRPr lang="en-US"/>
        </a:p>
      </dgm:t>
    </dgm:pt>
    <dgm:pt modelId="{B7664D43-1474-4B8B-9A78-35CCEC6BFB50}">
      <dgm:prSet/>
      <dgm:spPr/>
      <dgm:t>
        <a:bodyPr/>
        <a:lstStyle/>
        <a:p>
          <a:r>
            <a:rPr lang="nl-NL"/>
            <a:t>Wat niet?</a:t>
          </a:r>
          <a:endParaRPr lang="en-US"/>
        </a:p>
      </dgm:t>
    </dgm:pt>
    <dgm:pt modelId="{8CCB8F45-1163-4A49-A58A-05EABB5FBC2F}" type="parTrans" cxnId="{C86F5B09-E48A-4046-86CA-5F9ACBE13040}">
      <dgm:prSet/>
      <dgm:spPr/>
      <dgm:t>
        <a:bodyPr/>
        <a:lstStyle/>
        <a:p>
          <a:endParaRPr lang="en-US"/>
        </a:p>
      </dgm:t>
    </dgm:pt>
    <dgm:pt modelId="{8D277804-70B0-4A2A-908C-92E3EF54F650}" type="sibTrans" cxnId="{C86F5B09-E48A-4046-86CA-5F9ACBE13040}">
      <dgm:prSet/>
      <dgm:spPr/>
      <dgm:t>
        <a:bodyPr/>
        <a:lstStyle/>
        <a:p>
          <a:endParaRPr lang="en-US"/>
        </a:p>
      </dgm:t>
    </dgm:pt>
    <dgm:pt modelId="{E970AEB9-0EB1-4143-8279-2026C8EF716C}">
      <dgm:prSet/>
      <dgm:spPr/>
      <dgm:t>
        <a:bodyPr/>
        <a:lstStyle/>
        <a:p>
          <a:r>
            <a:rPr lang="nl-NL"/>
            <a:t>Welk aanvullend onderzoek is eventueel gewenst?</a:t>
          </a:r>
          <a:endParaRPr lang="en-US"/>
        </a:p>
      </dgm:t>
    </dgm:pt>
    <dgm:pt modelId="{BC0F994F-6D91-45F3-B5D0-68EC2FEF3F83}" type="parTrans" cxnId="{F8D9F374-8A2C-47FB-ABA5-343EAE3DCECB}">
      <dgm:prSet/>
      <dgm:spPr/>
      <dgm:t>
        <a:bodyPr/>
        <a:lstStyle/>
        <a:p>
          <a:endParaRPr lang="en-US"/>
        </a:p>
      </dgm:t>
    </dgm:pt>
    <dgm:pt modelId="{80C99948-9225-4052-993F-FABD263BBF65}" type="sibTrans" cxnId="{F8D9F374-8A2C-47FB-ABA5-343EAE3DCECB}">
      <dgm:prSet/>
      <dgm:spPr/>
      <dgm:t>
        <a:bodyPr/>
        <a:lstStyle/>
        <a:p>
          <a:endParaRPr lang="en-US"/>
        </a:p>
      </dgm:t>
    </dgm:pt>
    <dgm:pt modelId="{BE1D300F-885E-4C2D-AE2C-42B5B70B1560}">
      <dgm:prSet/>
      <dgm:spPr/>
      <dgm:t>
        <a:bodyPr/>
        <a:lstStyle/>
        <a:p>
          <a:r>
            <a:rPr lang="nl-NL"/>
            <a:t>Wat is een goede andere mogelijkheid?</a:t>
          </a:r>
          <a:endParaRPr lang="en-US"/>
        </a:p>
      </dgm:t>
    </dgm:pt>
    <dgm:pt modelId="{A253A8D3-059C-467D-8B9B-D51AE369BCB4}" type="parTrans" cxnId="{CDC9228F-4CF7-499F-A8CC-794D9013AF84}">
      <dgm:prSet/>
      <dgm:spPr/>
      <dgm:t>
        <a:bodyPr/>
        <a:lstStyle/>
        <a:p>
          <a:endParaRPr lang="en-US"/>
        </a:p>
      </dgm:t>
    </dgm:pt>
    <dgm:pt modelId="{BC9CEEF3-30D3-4210-9A20-28FFB1C7579C}" type="sibTrans" cxnId="{CDC9228F-4CF7-499F-A8CC-794D9013AF84}">
      <dgm:prSet/>
      <dgm:spPr/>
      <dgm:t>
        <a:bodyPr/>
        <a:lstStyle/>
        <a:p>
          <a:endParaRPr lang="en-US"/>
        </a:p>
      </dgm:t>
    </dgm:pt>
    <dgm:pt modelId="{AA79FBBE-6437-47D7-B25A-3EFCDFE57577}">
      <dgm:prSet/>
      <dgm:spPr/>
      <dgm:t>
        <a:bodyPr/>
        <a:lstStyle/>
        <a:p>
          <a:r>
            <a:rPr lang="nl-NL"/>
            <a:t>Hoezo?</a:t>
          </a:r>
          <a:endParaRPr lang="en-US"/>
        </a:p>
      </dgm:t>
    </dgm:pt>
    <dgm:pt modelId="{CF25BA8C-1374-4FA0-9BDC-F4AD86030717}" type="parTrans" cxnId="{1C01D445-F61B-4CAE-962C-86AA365419BF}">
      <dgm:prSet/>
      <dgm:spPr/>
      <dgm:t>
        <a:bodyPr/>
        <a:lstStyle/>
        <a:p>
          <a:endParaRPr lang="en-US"/>
        </a:p>
      </dgm:t>
    </dgm:pt>
    <dgm:pt modelId="{326341C1-6E5F-4DB7-A9AE-76F293363BA3}" type="sibTrans" cxnId="{1C01D445-F61B-4CAE-962C-86AA365419BF}">
      <dgm:prSet/>
      <dgm:spPr/>
      <dgm:t>
        <a:bodyPr/>
        <a:lstStyle/>
        <a:p>
          <a:endParaRPr lang="en-US"/>
        </a:p>
      </dgm:t>
    </dgm:pt>
    <dgm:pt modelId="{2061C8DA-90E9-42EB-90FA-5C6AD4F52BCE}">
      <dgm:prSet/>
      <dgm:spPr/>
      <dgm:t>
        <a:bodyPr/>
        <a:lstStyle/>
        <a:p>
          <a:r>
            <a:rPr lang="nl-NL"/>
            <a:t>Wat wil je zeker niet missen?</a:t>
          </a:r>
          <a:endParaRPr lang="en-US"/>
        </a:p>
      </dgm:t>
    </dgm:pt>
    <dgm:pt modelId="{1FA90BD8-CED9-4F49-AE82-17B832CC1615}" type="parTrans" cxnId="{FF208DA8-2CBD-483F-9F82-BD23C598FA98}">
      <dgm:prSet/>
      <dgm:spPr/>
      <dgm:t>
        <a:bodyPr/>
        <a:lstStyle/>
        <a:p>
          <a:endParaRPr lang="en-US"/>
        </a:p>
      </dgm:t>
    </dgm:pt>
    <dgm:pt modelId="{C5106040-727C-4EA1-9268-92FADA52BCF6}" type="sibTrans" cxnId="{FF208DA8-2CBD-483F-9F82-BD23C598FA98}">
      <dgm:prSet/>
      <dgm:spPr/>
      <dgm:t>
        <a:bodyPr/>
        <a:lstStyle/>
        <a:p>
          <a:endParaRPr lang="en-US"/>
        </a:p>
      </dgm:t>
    </dgm:pt>
    <dgm:pt modelId="{5903DAA2-48FF-43FD-8B8D-90C2AF768E48}">
      <dgm:prSet/>
      <dgm:spPr/>
      <dgm:t>
        <a:bodyPr/>
        <a:lstStyle/>
        <a:p>
          <a:r>
            <a:rPr lang="nl-NL"/>
            <a:t>Hoe kan je deze dd’s uitsluiten?</a:t>
          </a:r>
          <a:endParaRPr lang="en-US"/>
        </a:p>
      </dgm:t>
    </dgm:pt>
    <dgm:pt modelId="{F7412D3E-EAF6-4753-B9C9-5ACCAB91A69A}" type="parTrans" cxnId="{E71D8FEC-F3E5-4121-9AB3-4A47D15439EC}">
      <dgm:prSet/>
      <dgm:spPr/>
      <dgm:t>
        <a:bodyPr/>
        <a:lstStyle/>
        <a:p>
          <a:endParaRPr lang="en-US"/>
        </a:p>
      </dgm:t>
    </dgm:pt>
    <dgm:pt modelId="{CD981269-978B-4E59-92BD-80A42CA59A83}" type="sibTrans" cxnId="{E71D8FEC-F3E5-4121-9AB3-4A47D15439EC}">
      <dgm:prSet/>
      <dgm:spPr/>
      <dgm:t>
        <a:bodyPr/>
        <a:lstStyle/>
        <a:p>
          <a:endParaRPr lang="en-US"/>
        </a:p>
      </dgm:t>
    </dgm:pt>
    <dgm:pt modelId="{39136B30-85F2-4567-ADE6-D7CBB1AE1776}" type="pres">
      <dgm:prSet presAssocID="{E4B6F858-85DA-42DE-BA0A-03E2B8B062E3}" presName="linear" presStyleCnt="0">
        <dgm:presLayoutVars>
          <dgm:animLvl val="lvl"/>
          <dgm:resizeHandles val="exact"/>
        </dgm:presLayoutVars>
      </dgm:prSet>
      <dgm:spPr/>
    </dgm:pt>
    <dgm:pt modelId="{1D856AB4-D953-422C-8615-31E0C1051A00}" type="pres">
      <dgm:prSet presAssocID="{04C57FF9-E740-4345-BD11-789D9680842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F54076-1B0A-4EF8-9802-2FEEC3B8B3BB}" type="pres">
      <dgm:prSet presAssocID="{04C57FF9-E740-4345-BD11-789D96808424}" presName="childText" presStyleLbl="revTx" presStyleIdx="0" presStyleCnt="3">
        <dgm:presLayoutVars>
          <dgm:bulletEnabled val="1"/>
        </dgm:presLayoutVars>
      </dgm:prSet>
      <dgm:spPr/>
    </dgm:pt>
    <dgm:pt modelId="{729E0F34-FFD9-4BA7-AB4A-5F8A030A5172}" type="pres">
      <dgm:prSet presAssocID="{BE1D300F-885E-4C2D-AE2C-42B5B70B15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4003A6-3DF8-4F45-B5F4-81F5407FA2C4}" type="pres">
      <dgm:prSet presAssocID="{BE1D300F-885E-4C2D-AE2C-42B5B70B1560}" presName="childText" presStyleLbl="revTx" presStyleIdx="1" presStyleCnt="3">
        <dgm:presLayoutVars>
          <dgm:bulletEnabled val="1"/>
        </dgm:presLayoutVars>
      </dgm:prSet>
      <dgm:spPr/>
    </dgm:pt>
    <dgm:pt modelId="{A30163DA-9C57-43B9-A12B-9451D15FBB02}" type="pres">
      <dgm:prSet presAssocID="{2061C8DA-90E9-42EB-90FA-5C6AD4F52BC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906B4B7-AA3D-4892-8784-4FE366EE6DEE}" type="pres">
      <dgm:prSet presAssocID="{2061C8DA-90E9-42EB-90FA-5C6AD4F52BC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86F5B09-E48A-4046-86CA-5F9ACBE13040}" srcId="{04C57FF9-E740-4345-BD11-789D96808424}" destId="{B7664D43-1474-4B8B-9A78-35CCEC6BFB50}" srcOrd="1" destOrd="0" parTransId="{8CCB8F45-1163-4A49-A58A-05EABB5FBC2F}" sibTransId="{8D277804-70B0-4A2A-908C-92E3EF54F650}"/>
    <dgm:cxn modelId="{C67EA926-5D38-4AD8-90CA-02EBAAC7C659}" srcId="{04C57FF9-E740-4345-BD11-789D96808424}" destId="{7AA0129D-F877-4588-8E53-EA6F394F830E}" srcOrd="0" destOrd="0" parTransId="{6811E83A-46D3-480B-8CF4-8CEBF955C693}" sibTransId="{C2712948-40D4-4261-8F0E-B348165C2AFF}"/>
    <dgm:cxn modelId="{1C01D445-F61B-4CAE-962C-86AA365419BF}" srcId="{BE1D300F-885E-4C2D-AE2C-42B5B70B1560}" destId="{AA79FBBE-6437-47D7-B25A-3EFCDFE57577}" srcOrd="0" destOrd="0" parTransId="{CF25BA8C-1374-4FA0-9BDC-F4AD86030717}" sibTransId="{326341C1-6E5F-4DB7-A9AE-76F293363BA3}"/>
    <dgm:cxn modelId="{F8D9F374-8A2C-47FB-ABA5-343EAE3DCECB}" srcId="{04C57FF9-E740-4345-BD11-789D96808424}" destId="{E970AEB9-0EB1-4143-8279-2026C8EF716C}" srcOrd="2" destOrd="0" parTransId="{BC0F994F-6D91-45F3-B5D0-68EC2FEF3F83}" sibTransId="{80C99948-9225-4052-993F-FABD263BBF65}"/>
    <dgm:cxn modelId="{5763957B-0ADA-4553-9D8D-596F40F762F9}" type="presOf" srcId="{E970AEB9-0EB1-4143-8279-2026C8EF716C}" destId="{59F54076-1B0A-4EF8-9802-2FEEC3B8B3BB}" srcOrd="0" destOrd="2" presId="urn:microsoft.com/office/officeart/2005/8/layout/vList2"/>
    <dgm:cxn modelId="{CDC9228F-4CF7-499F-A8CC-794D9013AF84}" srcId="{E4B6F858-85DA-42DE-BA0A-03E2B8B062E3}" destId="{BE1D300F-885E-4C2D-AE2C-42B5B70B1560}" srcOrd="1" destOrd="0" parTransId="{A253A8D3-059C-467D-8B9B-D51AE369BCB4}" sibTransId="{BC9CEEF3-30D3-4210-9A20-28FFB1C7579C}"/>
    <dgm:cxn modelId="{AD5F5592-E0B4-4B9B-879F-A9CD994786BD}" type="presOf" srcId="{2061C8DA-90E9-42EB-90FA-5C6AD4F52BCE}" destId="{A30163DA-9C57-43B9-A12B-9451D15FBB02}" srcOrd="0" destOrd="0" presId="urn:microsoft.com/office/officeart/2005/8/layout/vList2"/>
    <dgm:cxn modelId="{686ADBA3-35BD-4512-ACA8-5200104F13A7}" type="presOf" srcId="{E4B6F858-85DA-42DE-BA0A-03E2B8B062E3}" destId="{39136B30-85F2-4567-ADE6-D7CBB1AE1776}" srcOrd="0" destOrd="0" presId="urn:microsoft.com/office/officeart/2005/8/layout/vList2"/>
    <dgm:cxn modelId="{B092ECA7-0B96-41A7-B68C-FFA723221D5E}" srcId="{E4B6F858-85DA-42DE-BA0A-03E2B8B062E3}" destId="{04C57FF9-E740-4345-BD11-789D96808424}" srcOrd="0" destOrd="0" parTransId="{C00E361B-F4C7-4496-B960-96BEE805EB20}" sibTransId="{1B830275-F277-4DB0-8F5D-E6AAD7AED082}"/>
    <dgm:cxn modelId="{FF208DA8-2CBD-483F-9F82-BD23C598FA98}" srcId="{E4B6F858-85DA-42DE-BA0A-03E2B8B062E3}" destId="{2061C8DA-90E9-42EB-90FA-5C6AD4F52BCE}" srcOrd="2" destOrd="0" parTransId="{1FA90BD8-CED9-4F49-AE82-17B832CC1615}" sibTransId="{C5106040-727C-4EA1-9268-92FADA52BCF6}"/>
    <dgm:cxn modelId="{841238AA-2C97-4430-BCB9-B00EFE8E8E64}" type="presOf" srcId="{AA79FBBE-6437-47D7-B25A-3EFCDFE57577}" destId="{234003A6-3DF8-4F45-B5F4-81F5407FA2C4}" srcOrd="0" destOrd="0" presId="urn:microsoft.com/office/officeart/2005/8/layout/vList2"/>
    <dgm:cxn modelId="{A643ABAA-D776-4DD3-9C13-132FBE103EFB}" type="presOf" srcId="{5903DAA2-48FF-43FD-8B8D-90C2AF768E48}" destId="{F906B4B7-AA3D-4892-8784-4FE366EE6DEE}" srcOrd="0" destOrd="0" presId="urn:microsoft.com/office/officeart/2005/8/layout/vList2"/>
    <dgm:cxn modelId="{477F92B1-291C-4BF7-BDFE-8F4386DFC5E3}" type="presOf" srcId="{B7664D43-1474-4B8B-9A78-35CCEC6BFB50}" destId="{59F54076-1B0A-4EF8-9802-2FEEC3B8B3BB}" srcOrd="0" destOrd="1" presId="urn:microsoft.com/office/officeart/2005/8/layout/vList2"/>
    <dgm:cxn modelId="{990D33D5-D692-4BAA-AE04-1A7BC0E03ABF}" type="presOf" srcId="{04C57FF9-E740-4345-BD11-789D96808424}" destId="{1D856AB4-D953-422C-8615-31E0C1051A00}" srcOrd="0" destOrd="0" presId="urn:microsoft.com/office/officeart/2005/8/layout/vList2"/>
    <dgm:cxn modelId="{7CA112DC-1ADA-4BDE-8F41-254A3561F95C}" type="presOf" srcId="{BE1D300F-885E-4C2D-AE2C-42B5B70B1560}" destId="{729E0F34-FFD9-4BA7-AB4A-5F8A030A5172}" srcOrd="0" destOrd="0" presId="urn:microsoft.com/office/officeart/2005/8/layout/vList2"/>
    <dgm:cxn modelId="{E71D8FEC-F3E5-4121-9AB3-4A47D15439EC}" srcId="{2061C8DA-90E9-42EB-90FA-5C6AD4F52BCE}" destId="{5903DAA2-48FF-43FD-8B8D-90C2AF768E48}" srcOrd="0" destOrd="0" parTransId="{F7412D3E-EAF6-4753-B9C9-5ACCAB91A69A}" sibTransId="{CD981269-978B-4E59-92BD-80A42CA59A83}"/>
    <dgm:cxn modelId="{49D06CF2-9BAD-4189-910D-931F30EF9331}" type="presOf" srcId="{7AA0129D-F877-4588-8E53-EA6F394F830E}" destId="{59F54076-1B0A-4EF8-9802-2FEEC3B8B3BB}" srcOrd="0" destOrd="0" presId="urn:microsoft.com/office/officeart/2005/8/layout/vList2"/>
    <dgm:cxn modelId="{6932F876-1404-468D-82D3-5FF37A4EB838}" type="presParOf" srcId="{39136B30-85F2-4567-ADE6-D7CBB1AE1776}" destId="{1D856AB4-D953-422C-8615-31E0C1051A00}" srcOrd="0" destOrd="0" presId="urn:microsoft.com/office/officeart/2005/8/layout/vList2"/>
    <dgm:cxn modelId="{A7B4C688-1210-41A1-9BC4-612E5211F402}" type="presParOf" srcId="{39136B30-85F2-4567-ADE6-D7CBB1AE1776}" destId="{59F54076-1B0A-4EF8-9802-2FEEC3B8B3BB}" srcOrd="1" destOrd="0" presId="urn:microsoft.com/office/officeart/2005/8/layout/vList2"/>
    <dgm:cxn modelId="{F675693F-1E85-48FE-9CEE-C83B6C14DD80}" type="presParOf" srcId="{39136B30-85F2-4567-ADE6-D7CBB1AE1776}" destId="{729E0F34-FFD9-4BA7-AB4A-5F8A030A5172}" srcOrd="2" destOrd="0" presId="urn:microsoft.com/office/officeart/2005/8/layout/vList2"/>
    <dgm:cxn modelId="{D34EEB05-DCB0-46E0-A6CD-8657C055335B}" type="presParOf" srcId="{39136B30-85F2-4567-ADE6-D7CBB1AE1776}" destId="{234003A6-3DF8-4F45-B5F4-81F5407FA2C4}" srcOrd="3" destOrd="0" presId="urn:microsoft.com/office/officeart/2005/8/layout/vList2"/>
    <dgm:cxn modelId="{1E89E471-6593-4B72-8315-86D8EB4D0214}" type="presParOf" srcId="{39136B30-85F2-4567-ADE6-D7CBB1AE1776}" destId="{A30163DA-9C57-43B9-A12B-9451D15FBB02}" srcOrd="4" destOrd="0" presId="urn:microsoft.com/office/officeart/2005/8/layout/vList2"/>
    <dgm:cxn modelId="{AD74EB19-AEE0-4F36-907C-67761D367D39}" type="presParOf" srcId="{39136B30-85F2-4567-ADE6-D7CBB1AE1776}" destId="{F906B4B7-AA3D-4892-8784-4FE366EE6DE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95D5C-D04B-4B4C-A3F3-0456ADE1B46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B06654-FB4E-4D6F-B034-23C8F170F344}">
      <dgm:prSet/>
      <dgm:spPr/>
      <dgm:t>
        <a:bodyPr/>
        <a:lstStyle/>
        <a:p>
          <a:r>
            <a:rPr lang="nl-NL" b="1"/>
            <a:t>Zicht op de kennis van je aios</a:t>
          </a:r>
          <a:endParaRPr lang="en-US"/>
        </a:p>
      </dgm:t>
    </dgm:pt>
    <dgm:pt modelId="{B4310807-56D6-4B32-84C5-8B3B837BC3CA}" type="parTrans" cxnId="{07F08255-4FE8-4639-969D-9990FBF6F17F}">
      <dgm:prSet/>
      <dgm:spPr/>
      <dgm:t>
        <a:bodyPr/>
        <a:lstStyle/>
        <a:p>
          <a:endParaRPr lang="en-US"/>
        </a:p>
      </dgm:t>
    </dgm:pt>
    <dgm:pt modelId="{7589F644-7D15-46ED-9064-789DC680F00B}" type="sibTrans" cxnId="{07F08255-4FE8-4639-969D-9990FBF6F17F}">
      <dgm:prSet/>
      <dgm:spPr/>
      <dgm:t>
        <a:bodyPr/>
        <a:lstStyle/>
        <a:p>
          <a:endParaRPr lang="en-US"/>
        </a:p>
      </dgm:t>
    </dgm:pt>
    <dgm:pt modelId="{F2EBD9B9-BD7F-49A4-BF65-C3D1D78A58DA}">
      <dgm:prSet/>
      <dgm:spPr/>
      <dgm:t>
        <a:bodyPr/>
        <a:lstStyle/>
        <a:p>
          <a:r>
            <a:rPr lang="nl-NL" b="1"/>
            <a:t>Zicht op het toepassen van de kennis van je aios.</a:t>
          </a:r>
          <a:endParaRPr lang="en-US"/>
        </a:p>
      </dgm:t>
    </dgm:pt>
    <dgm:pt modelId="{584AF5F0-DC18-4C15-A67E-7D22D3A75212}" type="parTrans" cxnId="{B8750304-17A8-4124-95BB-6BF4FAC25F7C}">
      <dgm:prSet/>
      <dgm:spPr/>
      <dgm:t>
        <a:bodyPr/>
        <a:lstStyle/>
        <a:p>
          <a:endParaRPr lang="en-US"/>
        </a:p>
      </dgm:t>
    </dgm:pt>
    <dgm:pt modelId="{B952ADB2-8101-445C-BD33-8D4C05580097}" type="sibTrans" cxnId="{B8750304-17A8-4124-95BB-6BF4FAC25F7C}">
      <dgm:prSet/>
      <dgm:spPr/>
      <dgm:t>
        <a:bodyPr/>
        <a:lstStyle/>
        <a:p>
          <a:endParaRPr lang="en-US"/>
        </a:p>
      </dgm:t>
    </dgm:pt>
    <dgm:pt modelId="{2231E468-0CB1-42A6-B064-4CC67D404221}">
      <dgm:prSet/>
      <dgm:spPr/>
      <dgm:t>
        <a:bodyPr/>
        <a:lstStyle/>
        <a:p>
          <a:r>
            <a:rPr lang="nl-NL" b="1"/>
            <a:t>Sparren</a:t>
          </a:r>
          <a:endParaRPr lang="en-US"/>
        </a:p>
      </dgm:t>
    </dgm:pt>
    <dgm:pt modelId="{8DE656C2-77B6-4F00-AAF6-2F6A7F0B3890}" type="parTrans" cxnId="{5C268299-F96F-4E77-A257-E93A4B1C31BD}">
      <dgm:prSet/>
      <dgm:spPr/>
      <dgm:t>
        <a:bodyPr/>
        <a:lstStyle/>
        <a:p>
          <a:endParaRPr lang="en-US"/>
        </a:p>
      </dgm:t>
    </dgm:pt>
    <dgm:pt modelId="{6134563A-BE72-44A5-8E25-9FAFDB737649}" type="sibTrans" cxnId="{5C268299-F96F-4E77-A257-E93A4B1C31BD}">
      <dgm:prSet/>
      <dgm:spPr/>
      <dgm:t>
        <a:bodyPr/>
        <a:lstStyle/>
        <a:p>
          <a:endParaRPr lang="en-US"/>
        </a:p>
      </dgm:t>
    </dgm:pt>
    <dgm:pt modelId="{09B09D62-DE62-496C-BA25-492DE636A82C}">
      <dgm:prSet/>
      <dgm:spPr/>
      <dgm:t>
        <a:bodyPr/>
        <a:lstStyle/>
        <a:p>
          <a:r>
            <a:rPr lang="nl-NL" b="1"/>
            <a:t>Samen opzoeken</a:t>
          </a:r>
          <a:endParaRPr lang="en-US"/>
        </a:p>
      </dgm:t>
    </dgm:pt>
    <dgm:pt modelId="{55A067BD-D8D6-47C9-BE6A-AE2B5F7E763C}" type="parTrans" cxnId="{EC5DDF5B-CD84-4945-99F4-C7420E58887A}">
      <dgm:prSet/>
      <dgm:spPr/>
      <dgm:t>
        <a:bodyPr/>
        <a:lstStyle/>
        <a:p>
          <a:endParaRPr lang="en-US"/>
        </a:p>
      </dgm:t>
    </dgm:pt>
    <dgm:pt modelId="{CED723B6-5E68-417C-905C-4EE0D4C0F79F}" type="sibTrans" cxnId="{EC5DDF5B-CD84-4945-99F4-C7420E58887A}">
      <dgm:prSet/>
      <dgm:spPr/>
      <dgm:t>
        <a:bodyPr/>
        <a:lstStyle/>
        <a:p>
          <a:endParaRPr lang="en-US"/>
        </a:p>
      </dgm:t>
    </dgm:pt>
    <dgm:pt modelId="{529081D6-43F9-4AC2-B47E-036F22B0EE6B}">
      <dgm:prSet/>
      <dgm:spPr/>
      <dgm:t>
        <a:bodyPr/>
        <a:lstStyle/>
        <a:p>
          <a:r>
            <a:rPr lang="nl-NL" b="1"/>
            <a:t>Samen twijfelen en reflecteren…..</a:t>
          </a:r>
          <a:endParaRPr lang="en-US"/>
        </a:p>
      </dgm:t>
    </dgm:pt>
    <dgm:pt modelId="{784367E8-3148-4118-85BC-FEC2CFCEFB16}" type="parTrans" cxnId="{4C55B40F-1B3D-4DA9-882E-7B0AB828D0DF}">
      <dgm:prSet/>
      <dgm:spPr/>
      <dgm:t>
        <a:bodyPr/>
        <a:lstStyle/>
        <a:p>
          <a:endParaRPr lang="en-US"/>
        </a:p>
      </dgm:t>
    </dgm:pt>
    <dgm:pt modelId="{648DEDAC-C66A-40C4-9735-13B13CF314AA}" type="sibTrans" cxnId="{4C55B40F-1B3D-4DA9-882E-7B0AB828D0DF}">
      <dgm:prSet/>
      <dgm:spPr/>
      <dgm:t>
        <a:bodyPr/>
        <a:lstStyle/>
        <a:p>
          <a:endParaRPr lang="en-US"/>
        </a:p>
      </dgm:t>
    </dgm:pt>
    <dgm:pt modelId="{75B7224A-6FA0-409D-BC1F-46D3865A10CC}">
      <dgm:prSet/>
      <dgm:spPr/>
      <dgm:t>
        <a:bodyPr/>
        <a:lstStyle/>
        <a:p>
          <a:r>
            <a:rPr lang="nl-NL" b="1"/>
            <a:t>Samen leren en puzzelen</a:t>
          </a:r>
          <a:endParaRPr lang="en-US"/>
        </a:p>
      </dgm:t>
    </dgm:pt>
    <dgm:pt modelId="{5BA43717-F53E-4510-B8A8-55DF4D5D4794}" type="parTrans" cxnId="{C266A5BA-0FE3-4E72-80C8-2F511B7CA8A1}">
      <dgm:prSet/>
      <dgm:spPr/>
      <dgm:t>
        <a:bodyPr/>
        <a:lstStyle/>
        <a:p>
          <a:endParaRPr lang="en-US"/>
        </a:p>
      </dgm:t>
    </dgm:pt>
    <dgm:pt modelId="{5E2D06D9-346C-4AAF-BBFC-53952F85F892}" type="sibTrans" cxnId="{C266A5BA-0FE3-4E72-80C8-2F511B7CA8A1}">
      <dgm:prSet/>
      <dgm:spPr/>
      <dgm:t>
        <a:bodyPr/>
        <a:lstStyle/>
        <a:p>
          <a:endParaRPr lang="en-US"/>
        </a:p>
      </dgm:t>
    </dgm:pt>
    <dgm:pt modelId="{D13093D1-271D-449B-8151-E99BC862BFA0}" type="pres">
      <dgm:prSet presAssocID="{64B95D5C-D04B-4B4C-A3F3-0456ADE1B462}" presName="linear" presStyleCnt="0">
        <dgm:presLayoutVars>
          <dgm:animLvl val="lvl"/>
          <dgm:resizeHandles val="exact"/>
        </dgm:presLayoutVars>
      </dgm:prSet>
      <dgm:spPr/>
    </dgm:pt>
    <dgm:pt modelId="{066C9D4A-6A90-44D2-9392-03747E9C78F0}" type="pres">
      <dgm:prSet presAssocID="{CCB06654-FB4E-4D6F-B034-23C8F170F34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8BDE7FA-7BD0-44B7-8C87-003740371C79}" type="pres">
      <dgm:prSet presAssocID="{7589F644-7D15-46ED-9064-789DC680F00B}" presName="spacer" presStyleCnt="0"/>
      <dgm:spPr/>
    </dgm:pt>
    <dgm:pt modelId="{DD3DBC67-AD91-476E-BFBA-03711C4ADA90}" type="pres">
      <dgm:prSet presAssocID="{F2EBD9B9-BD7F-49A4-BF65-C3D1D78A58D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650CB98-DBDC-4858-8BB4-37F9AFD247B7}" type="pres">
      <dgm:prSet presAssocID="{B952ADB2-8101-445C-BD33-8D4C05580097}" presName="spacer" presStyleCnt="0"/>
      <dgm:spPr/>
    </dgm:pt>
    <dgm:pt modelId="{DEEE4E88-09D5-47CF-80A3-163F7B1DC336}" type="pres">
      <dgm:prSet presAssocID="{2231E468-0CB1-42A6-B064-4CC67D40422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4856F09-27D9-41AD-934B-D5C997E1EBE1}" type="pres">
      <dgm:prSet presAssocID="{6134563A-BE72-44A5-8E25-9FAFDB737649}" presName="spacer" presStyleCnt="0"/>
      <dgm:spPr/>
    </dgm:pt>
    <dgm:pt modelId="{86C21FA9-44F3-47B1-837E-E43E61FD18C0}" type="pres">
      <dgm:prSet presAssocID="{09B09D62-DE62-496C-BA25-492DE636A82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FDF6669-226C-4ECD-BC4F-E5E08AB66FEE}" type="pres">
      <dgm:prSet presAssocID="{CED723B6-5E68-417C-905C-4EE0D4C0F79F}" presName="spacer" presStyleCnt="0"/>
      <dgm:spPr/>
    </dgm:pt>
    <dgm:pt modelId="{83B487BD-0593-4787-A53A-DB3BD21942AD}" type="pres">
      <dgm:prSet presAssocID="{529081D6-43F9-4AC2-B47E-036F22B0EE6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46EB11A-30EA-4882-AAC2-90AAA12AB7C8}" type="pres">
      <dgm:prSet presAssocID="{648DEDAC-C66A-40C4-9735-13B13CF314AA}" presName="spacer" presStyleCnt="0"/>
      <dgm:spPr/>
    </dgm:pt>
    <dgm:pt modelId="{269F3439-45AD-462A-B91D-5D39BBCBA130}" type="pres">
      <dgm:prSet presAssocID="{75B7224A-6FA0-409D-BC1F-46D3865A10C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8750304-17A8-4124-95BB-6BF4FAC25F7C}" srcId="{64B95D5C-D04B-4B4C-A3F3-0456ADE1B462}" destId="{F2EBD9B9-BD7F-49A4-BF65-C3D1D78A58DA}" srcOrd="1" destOrd="0" parTransId="{584AF5F0-DC18-4C15-A67E-7D22D3A75212}" sibTransId="{B952ADB2-8101-445C-BD33-8D4C05580097}"/>
    <dgm:cxn modelId="{4C55B40F-1B3D-4DA9-882E-7B0AB828D0DF}" srcId="{64B95D5C-D04B-4B4C-A3F3-0456ADE1B462}" destId="{529081D6-43F9-4AC2-B47E-036F22B0EE6B}" srcOrd="4" destOrd="0" parTransId="{784367E8-3148-4118-85BC-FEC2CFCEFB16}" sibTransId="{648DEDAC-C66A-40C4-9735-13B13CF314AA}"/>
    <dgm:cxn modelId="{EC5DDF5B-CD84-4945-99F4-C7420E58887A}" srcId="{64B95D5C-D04B-4B4C-A3F3-0456ADE1B462}" destId="{09B09D62-DE62-496C-BA25-492DE636A82C}" srcOrd="3" destOrd="0" parTransId="{55A067BD-D8D6-47C9-BE6A-AE2B5F7E763C}" sibTransId="{CED723B6-5E68-417C-905C-4EE0D4C0F79F}"/>
    <dgm:cxn modelId="{56A93444-F717-4DA7-A8CC-E4602881357E}" type="presOf" srcId="{75B7224A-6FA0-409D-BC1F-46D3865A10CC}" destId="{269F3439-45AD-462A-B91D-5D39BBCBA130}" srcOrd="0" destOrd="0" presId="urn:microsoft.com/office/officeart/2005/8/layout/vList2"/>
    <dgm:cxn modelId="{0F364150-B6F3-45CA-823F-C704E29B31E9}" type="presOf" srcId="{09B09D62-DE62-496C-BA25-492DE636A82C}" destId="{86C21FA9-44F3-47B1-837E-E43E61FD18C0}" srcOrd="0" destOrd="0" presId="urn:microsoft.com/office/officeart/2005/8/layout/vList2"/>
    <dgm:cxn modelId="{07F08255-4FE8-4639-969D-9990FBF6F17F}" srcId="{64B95D5C-D04B-4B4C-A3F3-0456ADE1B462}" destId="{CCB06654-FB4E-4D6F-B034-23C8F170F344}" srcOrd="0" destOrd="0" parTransId="{B4310807-56D6-4B32-84C5-8B3B837BC3CA}" sibTransId="{7589F644-7D15-46ED-9064-789DC680F00B}"/>
    <dgm:cxn modelId="{738E057F-318B-4721-9E3F-43D2A7155E38}" type="presOf" srcId="{F2EBD9B9-BD7F-49A4-BF65-C3D1D78A58DA}" destId="{DD3DBC67-AD91-476E-BFBA-03711C4ADA90}" srcOrd="0" destOrd="0" presId="urn:microsoft.com/office/officeart/2005/8/layout/vList2"/>
    <dgm:cxn modelId="{5C268299-F96F-4E77-A257-E93A4B1C31BD}" srcId="{64B95D5C-D04B-4B4C-A3F3-0456ADE1B462}" destId="{2231E468-0CB1-42A6-B064-4CC67D404221}" srcOrd="2" destOrd="0" parTransId="{8DE656C2-77B6-4F00-AAF6-2F6A7F0B3890}" sibTransId="{6134563A-BE72-44A5-8E25-9FAFDB737649}"/>
    <dgm:cxn modelId="{C266A5BA-0FE3-4E72-80C8-2F511B7CA8A1}" srcId="{64B95D5C-D04B-4B4C-A3F3-0456ADE1B462}" destId="{75B7224A-6FA0-409D-BC1F-46D3865A10CC}" srcOrd="5" destOrd="0" parTransId="{5BA43717-F53E-4510-B8A8-55DF4D5D4794}" sibTransId="{5E2D06D9-346C-4AAF-BBFC-53952F85F892}"/>
    <dgm:cxn modelId="{841F4FD4-00F7-4068-84DC-B9FD91CFB067}" type="presOf" srcId="{2231E468-0CB1-42A6-B064-4CC67D404221}" destId="{DEEE4E88-09D5-47CF-80A3-163F7B1DC336}" srcOrd="0" destOrd="0" presId="urn:microsoft.com/office/officeart/2005/8/layout/vList2"/>
    <dgm:cxn modelId="{BD7B90E6-1CD7-4BA4-9F61-4D43C660D199}" type="presOf" srcId="{529081D6-43F9-4AC2-B47E-036F22B0EE6B}" destId="{83B487BD-0593-4787-A53A-DB3BD21942AD}" srcOrd="0" destOrd="0" presId="urn:microsoft.com/office/officeart/2005/8/layout/vList2"/>
    <dgm:cxn modelId="{B4587DEE-5D61-41DC-86FF-D5B57D4CE6BF}" type="presOf" srcId="{64B95D5C-D04B-4B4C-A3F3-0456ADE1B462}" destId="{D13093D1-271D-449B-8151-E99BC862BFA0}" srcOrd="0" destOrd="0" presId="urn:microsoft.com/office/officeart/2005/8/layout/vList2"/>
    <dgm:cxn modelId="{06288FF9-BCC3-4AF3-9436-5B12A8ED52D0}" type="presOf" srcId="{CCB06654-FB4E-4D6F-B034-23C8F170F344}" destId="{066C9D4A-6A90-44D2-9392-03747E9C78F0}" srcOrd="0" destOrd="0" presId="urn:microsoft.com/office/officeart/2005/8/layout/vList2"/>
    <dgm:cxn modelId="{964B7293-33C8-445F-9B3B-76D45325E713}" type="presParOf" srcId="{D13093D1-271D-449B-8151-E99BC862BFA0}" destId="{066C9D4A-6A90-44D2-9392-03747E9C78F0}" srcOrd="0" destOrd="0" presId="urn:microsoft.com/office/officeart/2005/8/layout/vList2"/>
    <dgm:cxn modelId="{F16F830E-66FF-4B5E-BC09-81BCF7D13368}" type="presParOf" srcId="{D13093D1-271D-449B-8151-E99BC862BFA0}" destId="{88BDE7FA-7BD0-44B7-8C87-003740371C79}" srcOrd="1" destOrd="0" presId="urn:microsoft.com/office/officeart/2005/8/layout/vList2"/>
    <dgm:cxn modelId="{C8C97F7B-F474-4385-A046-04C6532962D4}" type="presParOf" srcId="{D13093D1-271D-449B-8151-E99BC862BFA0}" destId="{DD3DBC67-AD91-476E-BFBA-03711C4ADA90}" srcOrd="2" destOrd="0" presId="urn:microsoft.com/office/officeart/2005/8/layout/vList2"/>
    <dgm:cxn modelId="{23EA3587-5DD7-4F3A-A671-B6B2AA3B994A}" type="presParOf" srcId="{D13093D1-271D-449B-8151-E99BC862BFA0}" destId="{3650CB98-DBDC-4858-8BB4-37F9AFD247B7}" srcOrd="3" destOrd="0" presId="urn:microsoft.com/office/officeart/2005/8/layout/vList2"/>
    <dgm:cxn modelId="{0FADF854-04CA-41DD-8037-99F394339EF5}" type="presParOf" srcId="{D13093D1-271D-449B-8151-E99BC862BFA0}" destId="{DEEE4E88-09D5-47CF-80A3-163F7B1DC336}" srcOrd="4" destOrd="0" presId="urn:microsoft.com/office/officeart/2005/8/layout/vList2"/>
    <dgm:cxn modelId="{3EE281BA-CF21-4418-BDC6-62AFE8476AC3}" type="presParOf" srcId="{D13093D1-271D-449B-8151-E99BC862BFA0}" destId="{24856F09-27D9-41AD-934B-D5C997E1EBE1}" srcOrd="5" destOrd="0" presId="urn:microsoft.com/office/officeart/2005/8/layout/vList2"/>
    <dgm:cxn modelId="{D6DE2129-975D-4B8F-B965-F002E4E1F77B}" type="presParOf" srcId="{D13093D1-271D-449B-8151-E99BC862BFA0}" destId="{86C21FA9-44F3-47B1-837E-E43E61FD18C0}" srcOrd="6" destOrd="0" presId="urn:microsoft.com/office/officeart/2005/8/layout/vList2"/>
    <dgm:cxn modelId="{13CB7F35-2CAF-48B8-8C47-E272AC25A33A}" type="presParOf" srcId="{D13093D1-271D-449B-8151-E99BC862BFA0}" destId="{6FDF6669-226C-4ECD-BC4F-E5E08AB66FEE}" srcOrd="7" destOrd="0" presId="urn:microsoft.com/office/officeart/2005/8/layout/vList2"/>
    <dgm:cxn modelId="{AD9109AF-DD89-44A6-94FD-3609D2B9D3FB}" type="presParOf" srcId="{D13093D1-271D-449B-8151-E99BC862BFA0}" destId="{83B487BD-0593-4787-A53A-DB3BD21942AD}" srcOrd="8" destOrd="0" presId="urn:microsoft.com/office/officeart/2005/8/layout/vList2"/>
    <dgm:cxn modelId="{06F152B1-8B52-445F-9D39-A7AAD9C154F6}" type="presParOf" srcId="{D13093D1-271D-449B-8151-E99BC862BFA0}" destId="{346EB11A-30EA-4882-AAC2-90AAA12AB7C8}" srcOrd="9" destOrd="0" presId="urn:microsoft.com/office/officeart/2005/8/layout/vList2"/>
    <dgm:cxn modelId="{95527D3D-3409-4825-BAD7-E976291D977A}" type="presParOf" srcId="{D13093D1-271D-449B-8151-E99BC862BFA0}" destId="{269F3439-45AD-462A-B91D-5D39BBCBA13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B95D5C-D04B-4B4C-A3F3-0456ADE1B46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CB06654-FB4E-4D6F-B034-23C8F170F34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/>
            <a:t>Zicht op de kennis van je aios</a:t>
          </a:r>
          <a:endParaRPr lang="en-US"/>
        </a:p>
      </dgm:t>
    </dgm:pt>
    <dgm:pt modelId="{B4310807-56D6-4B32-84C5-8B3B837BC3CA}" type="parTrans" cxnId="{07F08255-4FE8-4639-969D-9990FBF6F17F}">
      <dgm:prSet/>
      <dgm:spPr/>
      <dgm:t>
        <a:bodyPr/>
        <a:lstStyle/>
        <a:p>
          <a:endParaRPr lang="en-US"/>
        </a:p>
      </dgm:t>
    </dgm:pt>
    <dgm:pt modelId="{7589F644-7D15-46ED-9064-789DC680F00B}" type="sibTrans" cxnId="{07F08255-4FE8-4639-969D-9990FBF6F17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2EBD9B9-BD7F-49A4-BF65-C3D1D78A58DA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/>
            <a:t>Zicht op het toepassen van de kennis van je aios.</a:t>
          </a:r>
          <a:endParaRPr lang="en-US"/>
        </a:p>
      </dgm:t>
    </dgm:pt>
    <dgm:pt modelId="{584AF5F0-DC18-4C15-A67E-7D22D3A75212}" type="parTrans" cxnId="{B8750304-17A8-4124-95BB-6BF4FAC25F7C}">
      <dgm:prSet/>
      <dgm:spPr/>
      <dgm:t>
        <a:bodyPr/>
        <a:lstStyle/>
        <a:p>
          <a:endParaRPr lang="en-US"/>
        </a:p>
      </dgm:t>
    </dgm:pt>
    <dgm:pt modelId="{B952ADB2-8101-445C-BD33-8D4C05580097}" type="sibTrans" cxnId="{B8750304-17A8-4124-95BB-6BF4FAC25F7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231E468-0CB1-42A6-B064-4CC67D404221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/>
            <a:t>Sparren</a:t>
          </a:r>
          <a:endParaRPr lang="en-US"/>
        </a:p>
      </dgm:t>
    </dgm:pt>
    <dgm:pt modelId="{8DE656C2-77B6-4F00-AAF6-2F6A7F0B3890}" type="parTrans" cxnId="{5C268299-F96F-4E77-A257-E93A4B1C31BD}">
      <dgm:prSet/>
      <dgm:spPr/>
      <dgm:t>
        <a:bodyPr/>
        <a:lstStyle/>
        <a:p>
          <a:endParaRPr lang="en-US"/>
        </a:p>
      </dgm:t>
    </dgm:pt>
    <dgm:pt modelId="{6134563A-BE72-44A5-8E25-9FAFDB737649}" type="sibTrans" cxnId="{5C268299-F96F-4E77-A257-E93A4B1C31B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9B09D62-DE62-496C-BA25-492DE636A82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/>
            <a:t>Samen opzoeken</a:t>
          </a:r>
          <a:endParaRPr lang="en-US"/>
        </a:p>
      </dgm:t>
    </dgm:pt>
    <dgm:pt modelId="{55A067BD-D8D6-47C9-BE6A-AE2B5F7E763C}" type="parTrans" cxnId="{EC5DDF5B-CD84-4945-99F4-C7420E58887A}">
      <dgm:prSet/>
      <dgm:spPr/>
      <dgm:t>
        <a:bodyPr/>
        <a:lstStyle/>
        <a:p>
          <a:endParaRPr lang="en-US"/>
        </a:p>
      </dgm:t>
    </dgm:pt>
    <dgm:pt modelId="{CED723B6-5E68-417C-905C-4EE0D4C0F79F}" type="sibTrans" cxnId="{EC5DDF5B-CD84-4945-99F4-C7420E58887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29081D6-43F9-4AC2-B47E-036F22B0EE6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/>
            <a:t>Samen twijfelen en reflecteren…..</a:t>
          </a:r>
          <a:endParaRPr lang="en-US"/>
        </a:p>
      </dgm:t>
    </dgm:pt>
    <dgm:pt modelId="{784367E8-3148-4118-85BC-FEC2CFCEFB16}" type="parTrans" cxnId="{4C55B40F-1B3D-4DA9-882E-7B0AB828D0DF}">
      <dgm:prSet/>
      <dgm:spPr/>
      <dgm:t>
        <a:bodyPr/>
        <a:lstStyle/>
        <a:p>
          <a:endParaRPr lang="en-US"/>
        </a:p>
      </dgm:t>
    </dgm:pt>
    <dgm:pt modelId="{648DEDAC-C66A-40C4-9735-13B13CF314AA}" type="sibTrans" cxnId="{4C55B40F-1B3D-4DA9-882E-7B0AB828D0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5B7224A-6FA0-409D-BC1F-46D3865A10C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/>
            <a:t>Samen leren en puzzelen</a:t>
          </a:r>
          <a:endParaRPr lang="en-US"/>
        </a:p>
      </dgm:t>
    </dgm:pt>
    <dgm:pt modelId="{5BA43717-F53E-4510-B8A8-55DF4D5D4794}" type="parTrans" cxnId="{C266A5BA-0FE3-4E72-80C8-2F511B7CA8A1}">
      <dgm:prSet/>
      <dgm:spPr/>
      <dgm:t>
        <a:bodyPr/>
        <a:lstStyle/>
        <a:p>
          <a:endParaRPr lang="en-US"/>
        </a:p>
      </dgm:t>
    </dgm:pt>
    <dgm:pt modelId="{5E2D06D9-346C-4AAF-BBFC-53952F85F892}" type="sibTrans" cxnId="{C266A5BA-0FE3-4E72-80C8-2F511B7CA8A1}">
      <dgm:prSet/>
      <dgm:spPr/>
      <dgm:t>
        <a:bodyPr/>
        <a:lstStyle/>
        <a:p>
          <a:endParaRPr lang="en-US"/>
        </a:p>
      </dgm:t>
    </dgm:pt>
    <dgm:pt modelId="{962247EA-A067-432E-80F3-EB160959BD29}" type="pres">
      <dgm:prSet presAssocID="{64B95D5C-D04B-4B4C-A3F3-0456ADE1B462}" presName="root" presStyleCnt="0">
        <dgm:presLayoutVars>
          <dgm:dir/>
          <dgm:resizeHandles val="exact"/>
        </dgm:presLayoutVars>
      </dgm:prSet>
      <dgm:spPr/>
    </dgm:pt>
    <dgm:pt modelId="{C18A43A3-6CE6-4EBD-A316-61C941CC0DE1}" type="pres">
      <dgm:prSet presAssocID="{64B95D5C-D04B-4B4C-A3F3-0456ADE1B462}" presName="container" presStyleCnt="0">
        <dgm:presLayoutVars>
          <dgm:dir/>
          <dgm:resizeHandles val="exact"/>
        </dgm:presLayoutVars>
      </dgm:prSet>
      <dgm:spPr/>
    </dgm:pt>
    <dgm:pt modelId="{EF416637-D8FE-4326-B143-E99654D2079A}" type="pres">
      <dgm:prSet presAssocID="{CCB06654-FB4E-4D6F-B034-23C8F170F344}" presName="compNode" presStyleCnt="0"/>
      <dgm:spPr/>
    </dgm:pt>
    <dgm:pt modelId="{E2414AF6-EC1A-44A0-94FD-278ED12D5860}" type="pres">
      <dgm:prSet presAssocID="{CCB06654-FB4E-4D6F-B034-23C8F170F344}" presName="iconBgRect" presStyleLbl="bgShp" presStyleIdx="0" presStyleCnt="6"/>
      <dgm:spPr/>
    </dgm:pt>
    <dgm:pt modelId="{3001A2CE-849F-4B8D-85AA-7F85C6E29F6D}" type="pres">
      <dgm:prSet presAssocID="{CCB06654-FB4E-4D6F-B034-23C8F170F34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og"/>
        </a:ext>
      </dgm:extLst>
    </dgm:pt>
    <dgm:pt modelId="{BD6F7AE9-1894-4714-B755-6E7D327E6E6C}" type="pres">
      <dgm:prSet presAssocID="{CCB06654-FB4E-4D6F-B034-23C8F170F344}" presName="spaceRect" presStyleCnt="0"/>
      <dgm:spPr/>
    </dgm:pt>
    <dgm:pt modelId="{F36BB8F6-2912-47A2-A7C8-FE8096F42407}" type="pres">
      <dgm:prSet presAssocID="{CCB06654-FB4E-4D6F-B034-23C8F170F344}" presName="textRect" presStyleLbl="revTx" presStyleIdx="0" presStyleCnt="6">
        <dgm:presLayoutVars>
          <dgm:chMax val="1"/>
          <dgm:chPref val="1"/>
        </dgm:presLayoutVars>
      </dgm:prSet>
      <dgm:spPr/>
    </dgm:pt>
    <dgm:pt modelId="{FE5FC10F-9185-4825-B099-11229D35CDE8}" type="pres">
      <dgm:prSet presAssocID="{7589F644-7D15-46ED-9064-789DC680F00B}" presName="sibTrans" presStyleLbl="sibTrans2D1" presStyleIdx="0" presStyleCnt="0"/>
      <dgm:spPr/>
    </dgm:pt>
    <dgm:pt modelId="{DC9B5455-066A-4C6F-9FBE-2F8DDDC93F68}" type="pres">
      <dgm:prSet presAssocID="{F2EBD9B9-BD7F-49A4-BF65-C3D1D78A58DA}" presName="compNode" presStyleCnt="0"/>
      <dgm:spPr/>
    </dgm:pt>
    <dgm:pt modelId="{69F110C2-2235-4B7C-A18A-0D380DD8F67E}" type="pres">
      <dgm:prSet presAssocID="{F2EBD9B9-BD7F-49A4-BF65-C3D1D78A58DA}" presName="iconBgRect" presStyleLbl="bgShp" presStyleIdx="1" presStyleCnt="6"/>
      <dgm:spPr/>
    </dgm:pt>
    <dgm:pt modelId="{9FFAE22F-984B-4CF8-9E81-BDD90D189268}" type="pres">
      <dgm:prSet presAssocID="{F2EBD9B9-BD7F-49A4-BF65-C3D1D78A58D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5658D38-9017-4103-8F8A-0C2D4F34B701}" type="pres">
      <dgm:prSet presAssocID="{F2EBD9B9-BD7F-49A4-BF65-C3D1D78A58DA}" presName="spaceRect" presStyleCnt="0"/>
      <dgm:spPr/>
    </dgm:pt>
    <dgm:pt modelId="{E78D37CF-3DF6-43C0-8FCD-6547BB204580}" type="pres">
      <dgm:prSet presAssocID="{F2EBD9B9-BD7F-49A4-BF65-C3D1D78A58DA}" presName="textRect" presStyleLbl="revTx" presStyleIdx="1" presStyleCnt="6">
        <dgm:presLayoutVars>
          <dgm:chMax val="1"/>
          <dgm:chPref val="1"/>
        </dgm:presLayoutVars>
      </dgm:prSet>
      <dgm:spPr/>
    </dgm:pt>
    <dgm:pt modelId="{F85F3594-4D97-4575-A683-70D8EEC57331}" type="pres">
      <dgm:prSet presAssocID="{B952ADB2-8101-445C-BD33-8D4C05580097}" presName="sibTrans" presStyleLbl="sibTrans2D1" presStyleIdx="0" presStyleCnt="0"/>
      <dgm:spPr/>
    </dgm:pt>
    <dgm:pt modelId="{B62544E3-1E48-42D2-A075-EA34C61969C8}" type="pres">
      <dgm:prSet presAssocID="{2231E468-0CB1-42A6-B064-4CC67D404221}" presName="compNode" presStyleCnt="0"/>
      <dgm:spPr/>
    </dgm:pt>
    <dgm:pt modelId="{E0772B65-DE5E-40F7-BE3A-70A16E769BB6}" type="pres">
      <dgm:prSet presAssocID="{2231E468-0CB1-42A6-B064-4CC67D404221}" presName="iconBgRect" presStyleLbl="bgShp" presStyleIdx="2" presStyleCnt="6"/>
      <dgm:spPr/>
    </dgm:pt>
    <dgm:pt modelId="{3987F5FF-3AB5-461F-9DC9-BF2C34CDB8D1}" type="pres">
      <dgm:prSet presAssocID="{2231E468-0CB1-42A6-B064-4CC67D40422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34551C2C-8DB9-45CD-84E4-F63283994B98}" type="pres">
      <dgm:prSet presAssocID="{2231E468-0CB1-42A6-B064-4CC67D404221}" presName="spaceRect" presStyleCnt="0"/>
      <dgm:spPr/>
    </dgm:pt>
    <dgm:pt modelId="{9E56D0AC-5F21-492C-AA4B-C8FF426A33D1}" type="pres">
      <dgm:prSet presAssocID="{2231E468-0CB1-42A6-B064-4CC67D404221}" presName="textRect" presStyleLbl="revTx" presStyleIdx="2" presStyleCnt="6">
        <dgm:presLayoutVars>
          <dgm:chMax val="1"/>
          <dgm:chPref val="1"/>
        </dgm:presLayoutVars>
      </dgm:prSet>
      <dgm:spPr/>
    </dgm:pt>
    <dgm:pt modelId="{4B1CFB50-6430-4886-B7D2-E8A5C3B66A55}" type="pres">
      <dgm:prSet presAssocID="{6134563A-BE72-44A5-8E25-9FAFDB737649}" presName="sibTrans" presStyleLbl="sibTrans2D1" presStyleIdx="0" presStyleCnt="0"/>
      <dgm:spPr/>
    </dgm:pt>
    <dgm:pt modelId="{632C3B4F-761C-4C44-9E0F-C8868F9B64B3}" type="pres">
      <dgm:prSet presAssocID="{09B09D62-DE62-496C-BA25-492DE636A82C}" presName="compNode" presStyleCnt="0"/>
      <dgm:spPr/>
    </dgm:pt>
    <dgm:pt modelId="{5B66F48D-22A7-4F17-92D1-C7960815FEC4}" type="pres">
      <dgm:prSet presAssocID="{09B09D62-DE62-496C-BA25-492DE636A82C}" presName="iconBgRect" presStyleLbl="bgShp" presStyleIdx="3" presStyleCnt="6"/>
      <dgm:spPr/>
    </dgm:pt>
    <dgm:pt modelId="{7179F708-92C5-40ED-ACDE-F80023539EFF}" type="pres">
      <dgm:prSet presAssocID="{09B09D62-DE62-496C-BA25-492DE636A82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bruiker"/>
        </a:ext>
      </dgm:extLst>
    </dgm:pt>
    <dgm:pt modelId="{3F147588-4A35-483E-A366-4532B221262A}" type="pres">
      <dgm:prSet presAssocID="{09B09D62-DE62-496C-BA25-492DE636A82C}" presName="spaceRect" presStyleCnt="0"/>
      <dgm:spPr/>
    </dgm:pt>
    <dgm:pt modelId="{03BA3905-8138-493B-A475-6720283290D3}" type="pres">
      <dgm:prSet presAssocID="{09B09D62-DE62-496C-BA25-492DE636A82C}" presName="textRect" presStyleLbl="revTx" presStyleIdx="3" presStyleCnt="6">
        <dgm:presLayoutVars>
          <dgm:chMax val="1"/>
          <dgm:chPref val="1"/>
        </dgm:presLayoutVars>
      </dgm:prSet>
      <dgm:spPr/>
    </dgm:pt>
    <dgm:pt modelId="{BA01AECF-CCF5-43FC-AF47-7F23AB890909}" type="pres">
      <dgm:prSet presAssocID="{CED723B6-5E68-417C-905C-4EE0D4C0F79F}" presName="sibTrans" presStyleLbl="sibTrans2D1" presStyleIdx="0" presStyleCnt="0"/>
      <dgm:spPr/>
    </dgm:pt>
    <dgm:pt modelId="{AED59A16-79FF-4E12-93B8-40244616C61A}" type="pres">
      <dgm:prSet presAssocID="{529081D6-43F9-4AC2-B47E-036F22B0EE6B}" presName="compNode" presStyleCnt="0"/>
      <dgm:spPr/>
    </dgm:pt>
    <dgm:pt modelId="{AF1FD845-C6CC-41ED-B93D-2D60E10D803B}" type="pres">
      <dgm:prSet presAssocID="{529081D6-43F9-4AC2-B47E-036F22B0EE6B}" presName="iconBgRect" presStyleLbl="bgShp" presStyleIdx="4" presStyleCnt="6"/>
      <dgm:spPr/>
    </dgm:pt>
    <dgm:pt modelId="{1AF35337-295B-485F-B26C-E0142D120C3A}" type="pres">
      <dgm:prSet presAssocID="{529081D6-43F9-4AC2-B47E-036F22B0EE6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BDF2A989-0E55-4DFD-AB73-0613ADF81BB4}" type="pres">
      <dgm:prSet presAssocID="{529081D6-43F9-4AC2-B47E-036F22B0EE6B}" presName="spaceRect" presStyleCnt="0"/>
      <dgm:spPr/>
    </dgm:pt>
    <dgm:pt modelId="{1585C552-9D16-4C85-B091-395DD473E6F7}" type="pres">
      <dgm:prSet presAssocID="{529081D6-43F9-4AC2-B47E-036F22B0EE6B}" presName="textRect" presStyleLbl="revTx" presStyleIdx="4" presStyleCnt="6">
        <dgm:presLayoutVars>
          <dgm:chMax val="1"/>
          <dgm:chPref val="1"/>
        </dgm:presLayoutVars>
      </dgm:prSet>
      <dgm:spPr/>
    </dgm:pt>
    <dgm:pt modelId="{05B3F15F-9B67-4486-B087-48E31EC0E6FC}" type="pres">
      <dgm:prSet presAssocID="{648DEDAC-C66A-40C4-9735-13B13CF314AA}" presName="sibTrans" presStyleLbl="sibTrans2D1" presStyleIdx="0" presStyleCnt="0"/>
      <dgm:spPr/>
    </dgm:pt>
    <dgm:pt modelId="{B267691D-1192-446E-A344-F2901BA699D8}" type="pres">
      <dgm:prSet presAssocID="{75B7224A-6FA0-409D-BC1F-46D3865A10CC}" presName="compNode" presStyleCnt="0"/>
      <dgm:spPr/>
    </dgm:pt>
    <dgm:pt modelId="{6FF7DD5B-9EA2-43AB-BC50-A32C3825153F}" type="pres">
      <dgm:prSet presAssocID="{75B7224A-6FA0-409D-BC1F-46D3865A10CC}" presName="iconBgRect" presStyleLbl="bgShp" presStyleIdx="5" presStyleCnt="6"/>
      <dgm:spPr/>
    </dgm:pt>
    <dgm:pt modelId="{47496CFE-8C0E-441A-ADAF-F94882FA0760}" type="pres">
      <dgm:prSet presAssocID="{75B7224A-6FA0-409D-BC1F-46D3865A10C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el"/>
        </a:ext>
      </dgm:extLst>
    </dgm:pt>
    <dgm:pt modelId="{D92CB834-C304-4493-A9D3-B460B15906A5}" type="pres">
      <dgm:prSet presAssocID="{75B7224A-6FA0-409D-BC1F-46D3865A10CC}" presName="spaceRect" presStyleCnt="0"/>
      <dgm:spPr/>
    </dgm:pt>
    <dgm:pt modelId="{59202DF8-89E1-4344-AC24-F03BDFEFE4A6}" type="pres">
      <dgm:prSet presAssocID="{75B7224A-6FA0-409D-BC1F-46D3865A10C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8750304-17A8-4124-95BB-6BF4FAC25F7C}" srcId="{64B95D5C-D04B-4B4C-A3F3-0456ADE1B462}" destId="{F2EBD9B9-BD7F-49A4-BF65-C3D1D78A58DA}" srcOrd="1" destOrd="0" parTransId="{584AF5F0-DC18-4C15-A67E-7D22D3A75212}" sibTransId="{B952ADB2-8101-445C-BD33-8D4C05580097}"/>
    <dgm:cxn modelId="{4C55B40F-1B3D-4DA9-882E-7B0AB828D0DF}" srcId="{64B95D5C-D04B-4B4C-A3F3-0456ADE1B462}" destId="{529081D6-43F9-4AC2-B47E-036F22B0EE6B}" srcOrd="4" destOrd="0" parTransId="{784367E8-3148-4118-85BC-FEC2CFCEFB16}" sibTransId="{648DEDAC-C66A-40C4-9735-13B13CF314AA}"/>
    <dgm:cxn modelId="{B38CC31B-51CA-4BDC-8CF8-E854C5B90A1A}" type="presOf" srcId="{64B95D5C-D04B-4B4C-A3F3-0456ADE1B462}" destId="{962247EA-A067-432E-80F3-EB160959BD29}" srcOrd="0" destOrd="0" presId="urn:microsoft.com/office/officeart/2018/2/layout/IconCircleList"/>
    <dgm:cxn modelId="{EC5DDF5B-CD84-4945-99F4-C7420E58887A}" srcId="{64B95D5C-D04B-4B4C-A3F3-0456ADE1B462}" destId="{09B09D62-DE62-496C-BA25-492DE636A82C}" srcOrd="3" destOrd="0" parTransId="{55A067BD-D8D6-47C9-BE6A-AE2B5F7E763C}" sibTransId="{CED723B6-5E68-417C-905C-4EE0D4C0F79F}"/>
    <dgm:cxn modelId="{F2B59047-8479-443A-A412-E1EF08396953}" type="presOf" srcId="{529081D6-43F9-4AC2-B47E-036F22B0EE6B}" destId="{1585C552-9D16-4C85-B091-395DD473E6F7}" srcOrd="0" destOrd="0" presId="urn:microsoft.com/office/officeart/2018/2/layout/IconCircleList"/>
    <dgm:cxn modelId="{07F08255-4FE8-4639-969D-9990FBF6F17F}" srcId="{64B95D5C-D04B-4B4C-A3F3-0456ADE1B462}" destId="{CCB06654-FB4E-4D6F-B034-23C8F170F344}" srcOrd="0" destOrd="0" parTransId="{B4310807-56D6-4B32-84C5-8B3B837BC3CA}" sibTransId="{7589F644-7D15-46ED-9064-789DC680F00B}"/>
    <dgm:cxn modelId="{DA08FE85-A75C-4FBF-8944-653728A2F55C}" type="presOf" srcId="{648DEDAC-C66A-40C4-9735-13B13CF314AA}" destId="{05B3F15F-9B67-4486-B087-48E31EC0E6FC}" srcOrd="0" destOrd="0" presId="urn:microsoft.com/office/officeart/2018/2/layout/IconCircleList"/>
    <dgm:cxn modelId="{E06C9A8C-69C2-429F-A1B6-720518F9507D}" type="presOf" srcId="{F2EBD9B9-BD7F-49A4-BF65-C3D1D78A58DA}" destId="{E78D37CF-3DF6-43C0-8FCD-6547BB204580}" srcOrd="0" destOrd="0" presId="urn:microsoft.com/office/officeart/2018/2/layout/IconCircleList"/>
    <dgm:cxn modelId="{5C268299-F96F-4E77-A257-E93A4B1C31BD}" srcId="{64B95D5C-D04B-4B4C-A3F3-0456ADE1B462}" destId="{2231E468-0CB1-42A6-B064-4CC67D404221}" srcOrd="2" destOrd="0" parTransId="{8DE656C2-77B6-4F00-AAF6-2F6A7F0B3890}" sibTransId="{6134563A-BE72-44A5-8E25-9FAFDB737649}"/>
    <dgm:cxn modelId="{F1C7429B-7E1B-458F-89CE-F24273AA041F}" type="presOf" srcId="{6134563A-BE72-44A5-8E25-9FAFDB737649}" destId="{4B1CFB50-6430-4886-B7D2-E8A5C3B66A55}" srcOrd="0" destOrd="0" presId="urn:microsoft.com/office/officeart/2018/2/layout/IconCircleList"/>
    <dgm:cxn modelId="{459FA09F-5C05-4BEC-A495-F5119A65223D}" type="presOf" srcId="{2231E468-0CB1-42A6-B064-4CC67D404221}" destId="{9E56D0AC-5F21-492C-AA4B-C8FF426A33D1}" srcOrd="0" destOrd="0" presId="urn:microsoft.com/office/officeart/2018/2/layout/IconCircleList"/>
    <dgm:cxn modelId="{5CED24A0-8818-4346-A2F4-B6CECD962116}" type="presOf" srcId="{7589F644-7D15-46ED-9064-789DC680F00B}" destId="{FE5FC10F-9185-4825-B099-11229D35CDE8}" srcOrd="0" destOrd="0" presId="urn:microsoft.com/office/officeart/2018/2/layout/IconCircleList"/>
    <dgm:cxn modelId="{C6B1A0B0-1CE1-4F59-8BC4-19A7ABCF829E}" type="presOf" srcId="{75B7224A-6FA0-409D-BC1F-46D3865A10CC}" destId="{59202DF8-89E1-4344-AC24-F03BDFEFE4A6}" srcOrd="0" destOrd="0" presId="urn:microsoft.com/office/officeart/2018/2/layout/IconCircleList"/>
    <dgm:cxn modelId="{C266A5BA-0FE3-4E72-80C8-2F511B7CA8A1}" srcId="{64B95D5C-D04B-4B4C-A3F3-0456ADE1B462}" destId="{75B7224A-6FA0-409D-BC1F-46D3865A10CC}" srcOrd="5" destOrd="0" parTransId="{5BA43717-F53E-4510-B8A8-55DF4D5D4794}" sibTransId="{5E2D06D9-346C-4AAF-BBFC-53952F85F892}"/>
    <dgm:cxn modelId="{B2DE61C0-3806-466D-997C-925F86431DD5}" type="presOf" srcId="{09B09D62-DE62-496C-BA25-492DE636A82C}" destId="{03BA3905-8138-493B-A475-6720283290D3}" srcOrd="0" destOrd="0" presId="urn:microsoft.com/office/officeart/2018/2/layout/IconCircleList"/>
    <dgm:cxn modelId="{865024C5-5156-4A9F-9C2F-2D983BA95270}" type="presOf" srcId="{B952ADB2-8101-445C-BD33-8D4C05580097}" destId="{F85F3594-4D97-4575-A683-70D8EEC57331}" srcOrd="0" destOrd="0" presId="urn:microsoft.com/office/officeart/2018/2/layout/IconCircleList"/>
    <dgm:cxn modelId="{1FFCACC7-83DB-4C90-A8F4-0C4CB9D02AFF}" type="presOf" srcId="{CCB06654-FB4E-4D6F-B034-23C8F170F344}" destId="{F36BB8F6-2912-47A2-A7C8-FE8096F42407}" srcOrd="0" destOrd="0" presId="urn:microsoft.com/office/officeart/2018/2/layout/IconCircleList"/>
    <dgm:cxn modelId="{95A95AF3-C102-4AD5-BDD0-0D505C6A172D}" type="presOf" srcId="{CED723B6-5E68-417C-905C-4EE0D4C0F79F}" destId="{BA01AECF-CCF5-43FC-AF47-7F23AB890909}" srcOrd="0" destOrd="0" presId="urn:microsoft.com/office/officeart/2018/2/layout/IconCircleList"/>
    <dgm:cxn modelId="{00C0016D-F2A4-4480-804B-2E96CF28DDFD}" type="presParOf" srcId="{962247EA-A067-432E-80F3-EB160959BD29}" destId="{C18A43A3-6CE6-4EBD-A316-61C941CC0DE1}" srcOrd="0" destOrd="0" presId="urn:microsoft.com/office/officeart/2018/2/layout/IconCircleList"/>
    <dgm:cxn modelId="{CD31874E-93A0-4A39-8376-9F673D7F929D}" type="presParOf" srcId="{C18A43A3-6CE6-4EBD-A316-61C941CC0DE1}" destId="{EF416637-D8FE-4326-B143-E99654D2079A}" srcOrd="0" destOrd="0" presId="urn:microsoft.com/office/officeart/2018/2/layout/IconCircleList"/>
    <dgm:cxn modelId="{35D78884-8DDF-414B-85F9-CBF4EE05C5C0}" type="presParOf" srcId="{EF416637-D8FE-4326-B143-E99654D2079A}" destId="{E2414AF6-EC1A-44A0-94FD-278ED12D5860}" srcOrd="0" destOrd="0" presId="urn:microsoft.com/office/officeart/2018/2/layout/IconCircleList"/>
    <dgm:cxn modelId="{CFFD11A3-1313-47C5-AA90-1A97B168D086}" type="presParOf" srcId="{EF416637-D8FE-4326-B143-E99654D2079A}" destId="{3001A2CE-849F-4B8D-85AA-7F85C6E29F6D}" srcOrd="1" destOrd="0" presId="urn:microsoft.com/office/officeart/2018/2/layout/IconCircleList"/>
    <dgm:cxn modelId="{AF7A85A2-2B20-43C6-AF29-AE687BA2E2EE}" type="presParOf" srcId="{EF416637-D8FE-4326-B143-E99654D2079A}" destId="{BD6F7AE9-1894-4714-B755-6E7D327E6E6C}" srcOrd="2" destOrd="0" presId="urn:microsoft.com/office/officeart/2018/2/layout/IconCircleList"/>
    <dgm:cxn modelId="{C4F7ACD1-E1A9-4976-99DF-CBFCFB9FA827}" type="presParOf" srcId="{EF416637-D8FE-4326-B143-E99654D2079A}" destId="{F36BB8F6-2912-47A2-A7C8-FE8096F42407}" srcOrd="3" destOrd="0" presId="urn:microsoft.com/office/officeart/2018/2/layout/IconCircleList"/>
    <dgm:cxn modelId="{66FBD457-B17F-4BF9-9B4A-BA275D4FF94C}" type="presParOf" srcId="{C18A43A3-6CE6-4EBD-A316-61C941CC0DE1}" destId="{FE5FC10F-9185-4825-B099-11229D35CDE8}" srcOrd="1" destOrd="0" presId="urn:microsoft.com/office/officeart/2018/2/layout/IconCircleList"/>
    <dgm:cxn modelId="{319E4427-54D3-4FF2-AF16-4D8F967FA719}" type="presParOf" srcId="{C18A43A3-6CE6-4EBD-A316-61C941CC0DE1}" destId="{DC9B5455-066A-4C6F-9FBE-2F8DDDC93F68}" srcOrd="2" destOrd="0" presId="urn:microsoft.com/office/officeart/2018/2/layout/IconCircleList"/>
    <dgm:cxn modelId="{B07FAEB7-3A8A-43BB-A2BE-6964CD0325CC}" type="presParOf" srcId="{DC9B5455-066A-4C6F-9FBE-2F8DDDC93F68}" destId="{69F110C2-2235-4B7C-A18A-0D380DD8F67E}" srcOrd="0" destOrd="0" presId="urn:microsoft.com/office/officeart/2018/2/layout/IconCircleList"/>
    <dgm:cxn modelId="{803F0AF6-0E9E-4F4F-BA1C-BD993D73BF52}" type="presParOf" srcId="{DC9B5455-066A-4C6F-9FBE-2F8DDDC93F68}" destId="{9FFAE22F-984B-4CF8-9E81-BDD90D189268}" srcOrd="1" destOrd="0" presId="urn:microsoft.com/office/officeart/2018/2/layout/IconCircleList"/>
    <dgm:cxn modelId="{98EE0A45-8E65-454D-833E-0FD4F3E5F1AB}" type="presParOf" srcId="{DC9B5455-066A-4C6F-9FBE-2F8DDDC93F68}" destId="{C5658D38-9017-4103-8F8A-0C2D4F34B701}" srcOrd="2" destOrd="0" presId="urn:microsoft.com/office/officeart/2018/2/layout/IconCircleList"/>
    <dgm:cxn modelId="{131C6E51-C81E-4EDD-B415-E15D5964F87C}" type="presParOf" srcId="{DC9B5455-066A-4C6F-9FBE-2F8DDDC93F68}" destId="{E78D37CF-3DF6-43C0-8FCD-6547BB204580}" srcOrd="3" destOrd="0" presId="urn:microsoft.com/office/officeart/2018/2/layout/IconCircleList"/>
    <dgm:cxn modelId="{82521E36-7549-43CC-A96B-F8B270AFCFB2}" type="presParOf" srcId="{C18A43A3-6CE6-4EBD-A316-61C941CC0DE1}" destId="{F85F3594-4D97-4575-A683-70D8EEC57331}" srcOrd="3" destOrd="0" presId="urn:microsoft.com/office/officeart/2018/2/layout/IconCircleList"/>
    <dgm:cxn modelId="{03007D65-5483-4A55-8995-47521611DB1B}" type="presParOf" srcId="{C18A43A3-6CE6-4EBD-A316-61C941CC0DE1}" destId="{B62544E3-1E48-42D2-A075-EA34C61969C8}" srcOrd="4" destOrd="0" presId="urn:microsoft.com/office/officeart/2018/2/layout/IconCircleList"/>
    <dgm:cxn modelId="{C3042E0D-A475-48E1-AEAF-929712A51B13}" type="presParOf" srcId="{B62544E3-1E48-42D2-A075-EA34C61969C8}" destId="{E0772B65-DE5E-40F7-BE3A-70A16E769BB6}" srcOrd="0" destOrd="0" presId="urn:microsoft.com/office/officeart/2018/2/layout/IconCircleList"/>
    <dgm:cxn modelId="{9570E694-173D-47FB-ACDA-D93159F531C9}" type="presParOf" srcId="{B62544E3-1E48-42D2-A075-EA34C61969C8}" destId="{3987F5FF-3AB5-461F-9DC9-BF2C34CDB8D1}" srcOrd="1" destOrd="0" presId="urn:microsoft.com/office/officeart/2018/2/layout/IconCircleList"/>
    <dgm:cxn modelId="{D1CEF5CB-3D0A-4342-9375-6C4CD53789CE}" type="presParOf" srcId="{B62544E3-1E48-42D2-A075-EA34C61969C8}" destId="{34551C2C-8DB9-45CD-84E4-F63283994B98}" srcOrd="2" destOrd="0" presId="urn:microsoft.com/office/officeart/2018/2/layout/IconCircleList"/>
    <dgm:cxn modelId="{A005123C-2F14-436C-AE23-7FB1BF9ECE90}" type="presParOf" srcId="{B62544E3-1E48-42D2-A075-EA34C61969C8}" destId="{9E56D0AC-5F21-492C-AA4B-C8FF426A33D1}" srcOrd="3" destOrd="0" presId="urn:microsoft.com/office/officeart/2018/2/layout/IconCircleList"/>
    <dgm:cxn modelId="{CF901A1A-F8F6-4F0E-A08C-EDAE81A0AA41}" type="presParOf" srcId="{C18A43A3-6CE6-4EBD-A316-61C941CC0DE1}" destId="{4B1CFB50-6430-4886-B7D2-E8A5C3B66A55}" srcOrd="5" destOrd="0" presId="urn:microsoft.com/office/officeart/2018/2/layout/IconCircleList"/>
    <dgm:cxn modelId="{8C596DF9-D213-4348-8428-E1BDF5F48FBD}" type="presParOf" srcId="{C18A43A3-6CE6-4EBD-A316-61C941CC0DE1}" destId="{632C3B4F-761C-4C44-9E0F-C8868F9B64B3}" srcOrd="6" destOrd="0" presId="urn:microsoft.com/office/officeart/2018/2/layout/IconCircleList"/>
    <dgm:cxn modelId="{DEFD7F97-96AC-46E1-93FE-5705E52E0E1A}" type="presParOf" srcId="{632C3B4F-761C-4C44-9E0F-C8868F9B64B3}" destId="{5B66F48D-22A7-4F17-92D1-C7960815FEC4}" srcOrd="0" destOrd="0" presId="urn:microsoft.com/office/officeart/2018/2/layout/IconCircleList"/>
    <dgm:cxn modelId="{E714045F-64E0-44FA-ADAF-F8F66CA15164}" type="presParOf" srcId="{632C3B4F-761C-4C44-9E0F-C8868F9B64B3}" destId="{7179F708-92C5-40ED-ACDE-F80023539EFF}" srcOrd="1" destOrd="0" presId="urn:microsoft.com/office/officeart/2018/2/layout/IconCircleList"/>
    <dgm:cxn modelId="{A99A9C8E-3B51-4F98-B5C6-7BA1DE5EF15B}" type="presParOf" srcId="{632C3B4F-761C-4C44-9E0F-C8868F9B64B3}" destId="{3F147588-4A35-483E-A366-4532B221262A}" srcOrd="2" destOrd="0" presId="urn:microsoft.com/office/officeart/2018/2/layout/IconCircleList"/>
    <dgm:cxn modelId="{7EF7AFF6-180B-4C91-A8D6-B2BDFA64DFB6}" type="presParOf" srcId="{632C3B4F-761C-4C44-9E0F-C8868F9B64B3}" destId="{03BA3905-8138-493B-A475-6720283290D3}" srcOrd="3" destOrd="0" presId="urn:microsoft.com/office/officeart/2018/2/layout/IconCircleList"/>
    <dgm:cxn modelId="{EF7BB17D-16C2-4FCA-ADED-B6D87729832A}" type="presParOf" srcId="{C18A43A3-6CE6-4EBD-A316-61C941CC0DE1}" destId="{BA01AECF-CCF5-43FC-AF47-7F23AB890909}" srcOrd="7" destOrd="0" presId="urn:microsoft.com/office/officeart/2018/2/layout/IconCircleList"/>
    <dgm:cxn modelId="{1D0C6AD1-4158-4DB4-89B1-5F265E1A715B}" type="presParOf" srcId="{C18A43A3-6CE6-4EBD-A316-61C941CC0DE1}" destId="{AED59A16-79FF-4E12-93B8-40244616C61A}" srcOrd="8" destOrd="0" presId="urn:microsoft.com/office/officeart/2018/2/layout/IconCircleList"/>
    <dgm:cxn modelId="{75409C02-3758-41F0-A30E-23E05F49A8F3}" type="presParOf" srcId="{AED59A16-79FF-4E12-93B8-40244616C61A}" destId="{AF1FD845-C6CC-41ED-B93D-2D60E10D803B}" srcOrd="0" destOrd="0" presId="urn:microsoft.com/office/officeart/2018/2/layout/IconCircleList"/>
    <dgm:cxn modelId="{B0F9AAC2-5452-4EA1-B9F9-4C14F66594B9}" type="presParOf" srcId="{AED59A16-79FF-4E12-93B8-40244616C61A}" destId="{1AF35337-295B-485F-B26C-E0142D120C3A}" srcOrd="1" destOrd="0" presId="urn:microsoft.com/office/officeart/2018/2/layout/IconCircleList"/>
    <dgm:cxn modelId="{97F3BA50-24C0-4D2F-AB7A-3FCC6E592512}" type="presParOf" srcId="{AED59A16-79FF-4E12-93B8-40244616C61A}" destId="{BDF2A989-0E55-4DFD-AB73-0613ADF81BB4}" srcOrd="2" destOrd="0" presId="urn:microsoft.com/office/officeart/2018/2/layout/IconCircleList"/>
    <dgm:cxn modelId="{43F21FCB-03A1-4594-A2E0-A64B3FEBB521}" type="presParOf" srcId="{AED59A16-79FF-4E12-93B8-40244616C61A}" destId="{1585C552-9D16-4C85-B091-395DD473E6F7}" srcOrd="3" destOrd="0" presId="urn:microsoft.com/office/officeart/2018/2/layout/IconCircleList"/>
    <dgm:cxn modelId="{B0ADBB9F-C4DE-4378-91DC-A2DB8D3400FD}" type="presParOf" srcId="{C18A43A3-6CE6-4EBD-A316-61C941CC0DE1}" destId="{05B3F15F-9B67-4486-B087-48E31EC0E6FC}" srcOrd="9" destOrd="0" presId="urn:microsoft.com/office/officeart/2018/2/layout/IconCircleList"/>
    <dgm:cxn modelId="{716B51F5-7A3F-4E34-8615-65B09EE5C676}" type="presParOf" srcId="{C18A43A3-6CE6-4EBD-A316-61C941CC0DE1}" destId="{B267691D-1192-446E-A344-F2901BA699D8}" srcOrd="10" destOrd="0" presId="urn:microsoft.com/office/officeart/2018/2/layout/IconCircleList"/>
    <dgm:cxn modelId="{52D4C2DD-7597-44F8-AD23-8782BF2172F7}" type="presParOf" srcId="{B267691D-1192-446E-A344-F2901BA699D8}" destId="{6FF7DD5B-9EA2-43AB-BC50-A32C3825153F}" srcOrd="0" destOrd="0" presId="urn:microsoft.com/office/officeart/2018/2/layout/IconCircleList"/>
    <dgm:cxn modelId="{ECE506AB-5FAB-43E1-9D06-6461D645F779}" type="presParOf" srcId="{B267691D-1192-446E-A344-F2901BA699D8}" destId="{47496CFE-8C0E-441A-ADAF-F94882FA0760}" srcOrd="1" destOrd="0" presId="urn:microsoft.com/office/officeart/2018/2/layout/IconCircleList"/>
    <dgm:cxn modelId="{C17FC812-3E97-4257-BF8C-50D1510DCE3D}" type="presParOf" srcId="{B267691D-1192-446E-A344-F2901BA699D8}" destId="{D92CB834-C304-4493-A9D3-B460B15906A5}" srcOrd="2" destOrd="0" presId="urn:microsoft.com/office/officeart/2018/2/layout/IconCircleList"/>
    <dgm:cxn modelId="{E38C8878-61B0-4C45-93E2-DF12F2B37C34}" type="presParOf" srcId="{B267691D-1192-446E-A344-F2901BA699D8}" destId="{59202DF8-89E1-4344-AC24-F03BDFEFE4A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A87D37-4B80-4585-A07A-BB069DA50B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1C95733-0C47-496A-B5A6-403D4C1E6716}">
      <dgm:prSet/>
      <dgm:spPr/>
      <dgm:t>
        <a:bodyPr/>
        <a:lstStyle/>
        <a:p>
          <a:r>
            <a:rPr lang="nl-NL"/>
            <a:t>De HAO is ook beoordelaar ; dit kan de consultatie beïnvloeden. Voor vele aios is die dubbelrol onveilig. </a:t>
          </a:r>
          <a:endParaRPr lang="en-US"/>
        </a:p>
      </dgm:t>
    </dgm:pt>
    <dgm:pt modelId="{CF2C326B-5C39-4301-BE36-D7D7E05A66A6}" type="parTrans" cxnId="{49F1A6E3-4A88-418B-86E4-0744FADDC7D2}">
      <dgm:prSet/>
      <dgm:spPr/>
      <dgm:t>
        <a:bodyPr/>
        <a:lstStyle/>
        <a:p>
          <a:endParaRPr lang="en-US"/>
        </a:p>
      </dgm:t>
    </dgm:pt>
    <dgm:pt modelId="{29F7C4C6-6831-4B7F-B177-CB0C6E7F4F88}" type="sibTrans" cxnId="{49F1A6E3-4A88-418B-86E4-0744FADDC7D2}">
      <dgm:prSet/>
      <dgm:spPr/>
      <dgm:t>
        <a:bodyPr/>
        <a:lstStyle/>
        <a:p>
          <a:endParaRPr lang="en-US"/>
        </a:p>
      </dgm:t>
    </dgm:pt>
    <dgm:pt modelId="{E658146E-579A-42D7-9AE5-1CB6912C3F39}">
      <dgm:prSet/>
      <dgm:spPr/>
      <dgm:t>
        <a:bodyPr/>
        <a:lstStyle/>
        <a:p>
          <a:r>
            <a:rPr lang="nl-NL"/>
            <a:t>Een gesprek over “hoe wil ik geconsulteerd worden als hao” is belangrijk om mee te starten én regelmatig te bespreken. </a:t>
          </a:r>
          <a:endParaRPr lang="en-US"/>
        </a:p>
      </dgm:t>
    </dgm:pt>
    <dgm:pt modelId="{1CB5F1A4-568A-44AA-9315-FF73E24E8EA1}" type="parTrans" cxnId="{A6AFF483-E0EF-4C09-9E4F-AEF8E64DB16C}">
      <dgm:prSet/>
      <dgm:spPr/>
      <dgm:t>
        <a:bodyPr/>
        <a:lstStyle/>
        <a:p>
          <a:endParaRPr lang="en-US"/>
        </a:p>
      </dgm:t>
    </dgm:pt>
    <dgm:pt modelId="{7A7A4CCE-28D3-4264-B198-AE2D57816081}" type="sibTrans" cxnId="{A6AFF483-E0EF-4C09-9E4F-AEF8E64DB16C}">
      <dgm:prSet/>
      <dgm:spPr/>
      <dgm:t>
        <a:bodyPr/>
        <a:lstStyle/>
        <a:p>
          <a:endParaRPr lang="en-US"/>
        </a:p>
      </dgm:t>
    </dgm:pt>
    <dgm:pt modelId="{4E6A26EC-79FE-4C6B-89A8-B07D7165A5E5}">
      <dgm:prSet/>
      <dgm:spPr/>
      <dgm:t>
        <a:bodyPr/>
        <a:lstStyle/>
        <a:p>
          <a:r>
            <a:rPr lang="nl-NL"/>
            <a:t>Het nabespreken van consultaties in het leergesprek is essentieel om ervan te leren én om onderlinge onduidelijkheden / wrijvingen  vóór te zijn.</a:t>
          </a:r>
          <a:endParaRPr lang="en-US"/>
        </a:p>
      </dgm:t>
    </dgm:pt>
    <dgm:pt modelId="{B1AC029A-1E91-41EB-B3F0-0DA56131B9F8}" type="parTrans" cxnId="{BEB1BE30-815A-47D7-A864-6A549145A9C7}">
      <dgm:prSet/>
      <dgm:spPr/>
      <dgm:t>
        <a:bodyPr/>
        <a:lstStyle/>
        <a:p>
          <a:endParaRPr lang="en-US"/>
        </a:p>
      </dgm:t>
    </dgm:pt>
    <dgm:pt modelId="{151C54A5-824C-4F6D-828F-D2184EDC7EDB}" type="sibTrans" cxnId="{BEB1BE30-815A-47D7-A864-6A549145A9C7}">
      <dgm:prSet/>
      <dgm:spPr/>
      <dgm:t>
        <a:bodyPr/>
        <a:lstStyle/>
        <a:p>
          <a:endParaRPr lang="en-US"/>
        </a:p>
      </dgm:t>
    </dgm:pt>
    <dgm:pt modelId="{54185743-7F8C-4AAD-8241-91E5867CC560}" type="pres">
      <dgm:prSet presAssocID="{4BA87D37-4B80-4585-A07A-BB069DA50B9D}" presName="linear" presStyleCnt="0">
        <dgm:presLayoutVars>
          <dgm:animLvl val="lvl"/>
          <dgm:resizeHandles val="exact"/>
        </dgm:presLayoutVars>
      </dgm:prSet>
      <dgm:spPr/>
    </dgm:pt>
    <dgm:pt modelId="{B1CB2995-F6A8-477C-BF62-B6E6AB368904}" type="pres">
      <dgm:prSet presAssocID="{51C95733-0C47-496A-B5A6-403D4C1E67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70FE11-D494-4793-A375-E952DBA6DE0A}" type="pres">
      <dgm:prSet presAssocID="{29F7C4C6-6831-4B7F-B177-CB0C6E7F4F88}" presName="spacer" presStyleCnt="0"/>
      <dgm:spPr/>
    </dgm:pt>
    <dgm:pt modelId="{EB622C5E-414D-490F-A417-90F9FCCD799B}" type="pres">
      <dgm:prSet presAssocID="{E658146E-579A-42D7-9AE5-1CB6912C3F3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E9F6DD-F358-4AD1-B7D5-7924FEC37573}" type="pres">
      <dgm:prSet presAssocID="{7A7A4CCE-28D3-4264-B198-AE2D57816081}" presName="spacer" presStyleCnt="0"/>
      <dgm:spPr/>
    </dgm:pt>
    <dgm:pt modelId="{D9DED6A8-565C-42F0-8AB9-053C57E5766F}" type="pres">
      <dgm:prSet presAssocID="{4E6A26EC-79FE-4C6B-89A8-B07D7165A5E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EF6F418-6B46-460E-9D06-19421F866474}" type="presOf" srcId="{51C95733-0C47-496A-B5A6-403D4C1E6716}" destId="{B1CB2995-F6A8-477C-BF62-B6E6AB368904}" srcOrd="0" destOrd="0" presId="urn:microsoft.com/office/officeart/2005/8/layout/vList2"/>
    <dgm:cxn modelId="{F506C82A-C020-44AF-AD15-DCF64BD41FAC}" type="presOf" srcId="{4E6A26EC-79FE-4C6B-89A8-B07D7165A5E5}" destId="{D9DED6A8-565C-42F0-8AB9-053C57E5766F}" srcOrd="0" destOrd="0" presId="urn:microsoft.com/office/officeart/2005/8/layout/vList2"/>
    <dgm:cxn modelId="{BEB1BE30-815A-47D7-A864-6A549145A9C7}" srcId="{4BA87D37-4B80-4585-A07A-BB069DA50B9D}" destId="{4E6A26EC-79FE-4C6B-89A8-B07D7165A5E5}" srcOrd="2" destOrd="0" parTransId="{B1AC029A-1E91-41EB-B3F0-0DA56131B9F8}" sibTransId="{151C54A5-824C-4F6D-828F-D2184EDC7EDB}"/>
    <dgm:cxn modelId="{A6AFF483-E0EF-4C09-9E4F-AEF8E64DB16C}" srcId="{4BA87D37-4B80-4585-A07A-BB069DA50B9D}" destId="{E658146E-579A-42D7-9AE5-1CB6912C3F39}" srcOrd="1" destOrd="0" parTransId="{1CB5F1A4-568A-44AA-9315-FF73E24E8EA1}" sibTransId="{7A7A4CCE-28D3-4264-B198-AE2D57816081}"/>
    <dgm:cxn modelId="{73DE649A-A828-4BAE-AE9B-FD594B964519}" type="presOf" srcId="{4BA87D37-4B80-4585-A07A-BB069DA50B9D}" destId="{54185743-7F8C-4AAD-8241-91E5867CC560}" srcOrd="0" destOrd="0" presId="urn:microsoft.com/office/officeart/2005/8/layout/vList2"/>
    <dgm:cxn modelId="{CD655BBE-0540-4E63-B096-80D3ADAF13EE}" type="presOf" srcId="{E658146E-579A-42D7-9AE5-1CB6912C3F39}" destId="{EB622C5E-414D-490F-A417-90F9FCCD799B}" srcOrd="0" destOrd="0" presId="urn:microsoft.com/office/officeart/2005/8/layout/vList2"/>
    <dgm:cxn modelId="{49F1A6E3-4A88-418B-86E4-0744FADDC7D2}" srcId="{4BA87D37-4B80-4585-A07A-BB069DA50B9D}" destId="{51C95733-0C47-496A-B5A6-403D4C1E6716}" srcOrd="0" destOrd="0" parTransId="{CF2C326B-5C39-4301-BE36-D7D7E05A66A6}" sibTransId="{29F7C4C6-6831-4B7F-B177-CB0C6E7F4F88}"/>
    <dgm:cxn modelId="{EA44E247-AAE2-494E-B6C8-76CED0FCF5A0}" type="presParOf" srcId="{54185743-7F8C-4AAD-8241-91E5867CC560}" destId="{B1CB2995-F6A8-477C-BF62-B6E6AB368904}" srcOrd="0" destOrd="0" presId="urn:microsoft.com/office/officeart/2005/8/layout/vList2"/>
    <dgm:cxn modelId="{6401612C-E12D-43F8-A6DE-04CBBF2D9E05}" type="presParOf" srcId="{54185743-7F8C-4AAD-8241-91E5867CC560}" destId="{2B70FE11-D494-4793-A375-E952DBA6DE0A}" srcOrd="1" destOrd="0" presId="urn:microsoft.com/office/officeart/2005/8/layout/vList2"/>
    <dgm:cxn modelId="{07C041FA-B303-4A9D-8D92-808BB31C3259}" type="presParOf" srcId="{54185743-7F8C-4AAD-8241-91E5867CC560}" destId="{EB622C5E-414D-490F-A417-90F9FCCD799B}" srcOrd="2" destOrd="0" presId="urn:microsoft.com/office/officeart/2005/8/layout/vList2"/>
    <dgm:cxn modelId="{C4BF0866-27C7-4E9D-97EB-531AB8B18180}" type="presParOf" srcId="{54185743-7F8C-4AAD-8241-91E5867CC560}" destId="{2FE9F6DD-F358-4AD1-B7D5-7924FEC37573}" srcOrd="3" destOrd="0" presId="urn:microsoft.com/office/officeart/2005/8/layout/vList2"/>
    <dgm:cxn modelId="{FE77FF93-FA23-46B4-9378-CCF0B8F0425B}" type="presParOf" srcId="{54185743-7F8C-4AAD-8241-91E5867CC560}" destId="{D9DED6A8-565C-42F0-8AB9-053C57E576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C95F0-BAE2-448A-8AF3-E12BF4229DCF}">
      <dsp:nvSpPr>
        <dsp:cNvPr id="0" name=""/>
        <dsp:cNvSpPr/>
      </dsp:nvSpPr>
      <dsp:spPr>
        <a:xfrm>
          <a:off x="0" y="51200"/>
          <a:ext cx="5962720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Kan je komen meekijken?</a:t>
          </a:r>
          <a:endParaRPr lang="en-US" sz="2300" kern="1200"/>
        </a:p>
      </dsp:txBody>
      <dsp:txXfrm>
        <a:off x="26930" y="78130"/>
        <a:ext cx="5908860" cy="497795"/>
      </dsp:txXfrm>
    </dsp:sp>
    <dsp:sp modelId="{DC2650FE-B763-4520-91B1-9122036F4907}">
      <dsp:nvSpPr>
        <dsp:cNvPr id="0" name=""/>
        <dsp:cNvSpPr/>
      </dsp:nvSpPr>
      <dsp:spPr>
        <a:xfrm>
          <a:off x="0" y="669095"/>
          <a:ext cx="5962720" cy="551655"/>
        </a:xfrm>
        <a:prstGeom prst="round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Wat zou het kunnen zijn?</a:t>
          </a:r>
          <a:endParaRPr lang="en-US" sz="2300" kern="1200"/>
        </a:p>
      </dsp:txBody>
      <dsp:txXfrm>
        <a:off x="26930" y="696025"/>
        <a:ext cx="5908860" cy="497795"/>
      </dsp:txXfrm>
    </dsp:sp>
    <dsp:sp modelId="{2077E6C3-817A-4152-90A2-112765922E7C}">
      <dsp:nvSpPr>
        <dsp:cNvPr id="0" name=""/>
        <dsp:cNvSpPr/>
      </dsp:nvSpPr>
      <dsp:spPr>
        <a:xfrm>
          <a:off x="0" y="1286990"/>
          <a:ext cx="5962720" cy="551655"/>
        </a:xfrm>
        <a:prstGeom prst="round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Heb ik aan alles gedacht?</a:t>
          </a:r>
          <a:endParaRPr lang="en-US" sz="2300" kern="1200"/>
        </a:p>
      </dsp:txBody>
      <dsp:txXfrm>
        <a:off x="26930" y="1313920"/>
        <a:ext cx="5908860" cy="497795"/>
      </dsp:txXfrm>
    </dsp:sp>
    <dsp:sp modelId="{A90D7AC4-D98C-4B3D-BE4E-5EFDC3B7AF14}">
      <dsp:nvSpPr>
        <dsp:cNvPr id="0" name=""/>
        <dsp:cNvSpPr/>
      </dsp:nvSpPr>
      <dsp:spPr>
        <a:xfrm>
          <a:off x="0" y="1904886"/>
          <a:ext cx="5962720" cy="551655"/>
        </a:xfrm>
        <a:prstGeom prst="round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Hoe kan ik dit behandelen?</a:t>
          </a:r>
          <a:endParaRPr lang="en-US" sz="2300" kern="1200"/>
        </a:p>
      </dsp:txBody>
      <dsp:txXfrm>
        <a:off x="26930" y="1931816"/>
        <a:ext cx="5908860" cy="497795"/>
      </dsp:txXfrm>
    </dsp:sp>
    <dsp:sp modelId="{C28D5BE4-C3B4-4E6F-9C20-E1F4736AA546}">
      <dsp:nvSpPr>
        <dsp:cNvPr id="0" name=""/>
        <dsp:cNvSpPr/>
      </dsp:nvSpPr>
      <dsp:spPr>
        <a:xfrm>
          <a:off x="0" y="2522781"/>
          <a:ext cx="5962720" cy="551655"/>
        </a:xfrm>
        <a:prstGeom prst="round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Wat zou jij doen?</a:t>
          </a:r>
          <a:endParaRPr lang="en-US" sz="2300" kern="1200"/>
        </a:p>
      </dsp:txBody>
      <dsp:txXfrm>
        <a:off x="26930" y="2549711"/>
        <a:ext cx="5908860" cy="497795"/>
      </dsp:txXfrm>
    </dsp:sp>
    <dsp:sp modelId="{A81A94C7-75B9-47B3-B208-46B3C4F8C025}">
      <dsp:nvSpPr>
        <dsp:cNvPr id="0" name=""/>
        <dsp:cNvSpPr/>
      </dsp:nvSpPr>
      <dsp:spPr>
        <a:xfrm>
          <a:off x="0" y="3140676"/>
          <a:ext cx="5962720" cy="551655"/>
        </a:xfrm>
        <a:prstGeom prst="round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Wat kan ik nu het beste voorschrijven?</a:t>
          </a:r>
          <a:endParaRPr lang="en-US" sz="2300" kern="1200"/>
        </a:p>
      </dsp:txBody>
      <dsp:txXfrm>
        <a:off x="26930" y="3167606"/>
        <a:ext cx="5908860" cy="497795"/>
      </dsp:txXfrm>
    </dsp:sp>
    <dsp:sp modelId="{59A47725-B63A-4CB4-8DC4-16C7E94B27C9}">
      <dsp:nvSpPr>
        <dsp:cNvPr id="0" name=""/>
        <dsp:cNvSpPr/>
      </dsp:nvSpPr>
      <dsp:spPr>
        <a:xfrm>
          <a:off x="0" y="3758571"/>
          <a:ext cx="5962720" cy="551655"/>
        </a:xfrm>
        <a:prstGeom prst="round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Zal ik hem/haar verwijzen?</a:t>
          </a:r>
          <a:endParaRPr lang="en-US" sz="2300" kern="1200"/>
        </a:p>
      </dsp:txBody>
      <dsp:txXfrm>
        <a:off x="26930" y="3785501"/>
        <a:ext cx="5908860" cy="497795"/>
      </dsp:txXfrm>
    </dsp:sp>
    <dsp:sp modelId="{7229F130-2A05-4458-975A-F757E42C19C2}">
      <dsp:nvSpPr>
        <dsp:cNvPr id="0" name=""/>
        <dsp:cNvSpPr/>
      </dsp:nvSpPr>
      <dsp:spPr>
        <a:xfrm>
          <a:off x="0" y="4376466"/>
          <a:ext cx="5962720" cy="55165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Of?......</a:t>
          </a:r>
          <a:endParaRPr lang="en-US" sz="2300" kern="1200"/>
        </a:p>
      </dsp:txBody>
      <dsp:txXfrm>
        <a:off x="26930" y="4403396"/>
        <a:ext cx="5908860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56AB4-D953-422C-8615-31E0C1051A00}">
      <dsp:nvSpPr>
        <dsp:cNvPr id="0" name=""/>
        <dsp:cNvSpPr/>
      </dsp:nvSpPr>
      <dsp:spPr>
        <a:xfrm>
          <a:off x="0" y="464390"/>
          <a:ext cx="596272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Wat is de meest waarschijnlijke diagnose?</a:t>
          </a:r>
          <a:endParaRPr lang="en-US" sz="2600" kern="1200"/>
        </a:p>
      </dsp:txBody>
      <dsp:txXfrm>
        <a:off x="30442" y="494832"/>
        <a:ext cx="5901836" cy="562726"/>
      </dsp:txXfrm>
    </dsp:sp>
    <dsp:sp modelId="{59F54076-1B0A-4EF8-9802-2FEEC3B8B3BB}">
      <dsp:nvSpPr>
        <dsp:cNvPr id="0" name=""/>
        <dsp:cNvSpPr/>
      </dsp:nvSpPr>
      <dsp:spPr>
        <a:xfrm>
          <a:off x="0" y="1088001"/>
          <a:ext cx="5962720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000" kern="1200"/>
            <a:t>Wat pleit daarvoor?  ( anamnestisch, onderzoek, aanvullend onderzoek)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000" kern="1200"/>
            <a:t>Wat niet?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000" kern="1200"/>
            <a:t>Welk aanvullend onderzoek is eventueel gewenst?</a:t>
          </a:r>
          <a:endParaRPr lang="en-US" sz="2000" kern="1200"/>
        </a:p>
      </dsp:txBody>
      <dsp:txXfrm>
        <a:off x="0" y="1088001"/>
        <a:ext cx="5962720" cy="1318590"/>
      </dsp:txXfrm>
    </dsp:sp>
    <dsp:sp modelId="{729E0F34-FFD9-4BA7-AB4A-5F8A030A5172}">
      <dsp:nvSpPr>
        <dsp:cNvPr id="0" name=""/>
        <dsp:cNvSpPr/>
      </dsp:nvSpPr>
      <dsp:spPr>
        <a:xfrm>
          <a:off x="0" y="2406591"/>
          <a:ext cx="5962720" cy="62361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Wat is een goede andere mogelijkheid?</a:t>
          </a:r>
          <a:endParaRPr lang="en-US" sz="2600" kern="1200"/>
        </a:p>
      </dsp:txBody>
      <dsp:txXfrm>
        <a:off x="30442" y="2437033"/>
        <a:ext cx="5901836" cy="562726"/>
      </dsp:txXfrm>
    </dsp:sp>
    <dsp:sp modelId="{234003A6-3DF8-4F45-B5F4-81F5407FA2C4}">
      <dsp:nvSpPr>
        <dsp:cNvPr id="0" name=""/>
        <dsp:cNvSpPr/>
      </dsp:nvSpPr>
      <dsp:spPr>
        <a:xfrm>
          <a:off x="0" y="3030201"/>
          <a:ext cx="596272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000" kern="1200"/>
            <a:t>Hoezo?</a:t>
          </a:r>
          <a:endParaRPr lang="en-US" sz="2000" kern="1200"/>
        </a:p>
      </dsp:txBody>
      <dsp:txXfrm>
        <a:off x="0" y="3030201"/>
        <a:ext cx="5962720" cy="430560"/>
      </dsp:txXfrm>
    </dsp:sp>
    <dsp:sp modelId="{A30163DA-9C57-43B9-A12B-9451D15FBB02}">
      <dsp:nvSpPr>
        <dsp:cNvPr id="0" name=""/>
        <dsp:cNvSpPr/>
      </dsp:nvSpPr>
      <dsp:spPr>
        <a:xfrm>
          <a:off x="0" y="3460761"/>
          <a:ext cx="5962720" cy="6236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Wat wil je zeker niet missen?</a:t>
          </a:r>
          <a:endParaRPr lang="en-US" sz="2600" kern="1200"/>
        </a:p>
      </dsp:txBody>
      <dsp:txXfrm>
        <a:off x="30442" y="3491203"/>
        <a:ext cx="5901836" cy="562726"/>
      </dsp:txXfrm>
    </dsp:sp>
    <dsp:sp modelId="{F906B4B7-AA3D-4892-8784-4FE366EE6DEE}">
      <dsp:nvSpPr>
        <dsp:cNvPr id="0" name=""/>
        <dsp:cNvSpPr/>
      </dsp:nvSpPr>
      <dsp:spPr>
        <a:xfrm>
          <a:off x="0" y="4084371"/>
          <a:ext cx="596272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000" kern="1200"/>
            <a:t>Hoe kan je deze dd’s uitsluiten?</a:t>
          </a:r>
          <a:endParaRPr lang="en-US" sz="2000" kern="1200"/>
        </a:p>
      </dsp:txBody>
      <dsp:txXfrm>
        <a:off x="0" y="4084371"/>
        <a:ext cx="5962720" cy="430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C9D4A-6A90-44D2-9392-03747E9C78F0}">
      <dsp:nvSpPr>
        <dsp:cNvPr id="0" name=""/>
        <dsp:cNvSpPr/>
      </dsp:nvSpPr>
      <dsp:spPr>
        <a:xfrm>
          <a:off x="0" y="748250"/>
          <a:ext cx="596272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/>
            <a:t>Zicht op de kennis van je aios</a:t>
          </a:r>
          <a:endParaRPr lang="en-US" sz="2200" kern="1200"/>
        </a:p>
      </dsp:txBody>
      <dsp:txXfrm>
        <a:off x="25759" y="774009"/>
        <a:ext cx="5911202" cy="476152"/>
      </dsp:txXfrm>
    </dsp:sp>
    <dsp:sp modelId="{DD3DBC67-AD91-476E-BFBA-03711C4ADA90}">
      <dsp:nvSpPr>
        <dsp:cNvPr id="0" name=""/>
        <dsp:cNvSpPr/>
      </dsp:nvSpPr>
      <dsp:spPr>
        <a:xfrm>
          <a:off x="0" y="1339281"/>
          <a:ext cx="5962720" cy="52767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/>
            <a:t>Zicht op het toepassen van de kennis van je aios.</a:t>
          </a:r>
          <a:endParaRPr lang="en-US" sz="2200" kern="1200"/>
        </a:p>
      </dsp:txBody>
      <dsp:txXfrm>
        <a:off x="25759" y="1365040"/>
        <a:ext cx="5911202" cy="476152"/>
      </dsp:txXfrm>
    </dsp:sp>
    <dsp:sp modelId="{DEEE4E88-09D5-47CF-80A3-163F7B1DC336}">
      <dsp:nvSpPr>
        <dsp:cNvPr id="0" name=""/>
        <dsp:cNvSpPr/>
      </dsp:nvSpPr>
      <dsp:spPr>
        <a:xfrm>
          <a:off x="0" y="1930311"/>
          <a:ext cx="5962720" cy="52767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/>
            <a:t>Sparren</a:t>
          </a:r>
          <a:endParaRPr lang="en-US" sz="2200" kern="1200"/>
        </a:p>
      </dsp:txBody>
      <dsp:txXfrm>
        <a:off x="25759" y="1956070"/>
        <a:ext cx="5911202" cy="476152"/>
      </dsp:txXfrm>
    </dsp:sp>
    <dsp:sp modelId="{86C21FA9-44F3-47B1-837E-E43E61FD18C0}">
      <dsp:nvSpPr>
        <dsp:cNvPr id="0" name=""/>
        <dsp:cNvSpPr/>
      </dsp:nvSpPr>
      <dsp:spPr>
        <a:xfrm>
          <a:off x="0" y="2521341"/>
          <a:ext cx="5962720" cy="52767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/>
            <a:t>Samen opzoeken</a:t>
          </a:r>
          <a:endParaRPr lang="en-US" sz="2200" kern="1200"/>
        </a:p>
      </dsp:txBody>
      <dsp:txXfrm>
        <a:off x="25759" y="2547100"/>
        <a:ext cx="5911202" cy="476152"/>
      </dsp:txXfrm>
    </dsp:sp>
    <dsp:sp modelId="{83B487BD-0593-4787-A53A-DB3BD21942AD}">
      <dsp:nvSpPr>
        <dsp:cNvPr id="0" name=""/>
        <dsp:cNvSpPr/>
      </dsp:nvSpPr>
      <dsp:spPr>
        <a:xfrm>
          <a:off x="0" y="3112371"/>
          <a:ext cx="5962720" cy="52767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/>
            <a:t>Samen twijfelen en reflecteren…..</a:t>
          </a:r>
          <a:endParaRPr lang="en-US" sz="2200" kern="1200"/>
        </a:p>
      </dsp:txBody>
      <dsp:txXfrm>
        <a:off x="25759" y="3138130"/>
        <a:ext cx="5911202" cy="476152"/>
      </dsp:txXfrm>
    </dsp:sp>
    <dsp:sp modelId="{269F3439-45AD-462A-B91D-5D39BBCBA130}">
      <dsp:nvSpPr>
        <dsp:cNvPr id="0" name=""/>
        <dsp:cNvSpPr/>
      </dsp:nvSpPr>
      <dsp:spPr>
        <a:xfrm>
          <a:off x="0" y="3703401"/>
          <a:ext cx="5962720" cy="5276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/>
            <a:t>Samen leren en puzzelen</a:t>
          </a:r>
          <a:endParaRPr lang="en-US" sz="2200" kern="1200"/>
        </a:p>
      </dsp:txBody>
      <dsp:txXfrm>
        <a:off x="25759" y="3729160"/>
        <a:ext cx="5911202" cy="476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14AF6-EC1A-44A0-94FD-278ED12D5860}">
      <dsp:nvSpPr>
        <dsp:cNvPr id="0" name=""/>
        <dsp:cNvSpPr/>
      </dsp:nvSpPr>
      <dsp:spPr>
        <a:xfrm>
          <a:off x="41722" y="439663"/>
          <a:ext cx="892445" cy="8924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1A2CE-849F-4B8D-85AA-7F85C6E29F6D}">
      <dsp:nvSpPr>
        <dsp:cNvPr id="0" name=""/>
        <dsp:cNvSpPr/>
      </dsp:nvSpPr>
      <dsp:spPr>
        <a:xfrm>
          <a:off x="229135" y="627077"/>
          <a:ext cx="517618" cy="5176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BB8F6-2912-47A2-A7C8-FE8096F42407}">
      <dsp:nvSpPr>
        <dsp:cNvPr id="0" name=""/>
        <dsp:cNvSpPr/>
      </dsp:nvSpPr>
      <dsp:spPr>
        <a:xfrm>
          <a:off x="1125406" y="439663"/>
          <a:ext cx="2103621" cy="892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/>
            <a:t>Zicht op de kennis van je aios</a:t>
          </a:r>
          <a:endParaRPr lang="en-US" sz="1900" kern="1200"/>
        </a:p>
      </dsp:txBody>
      <dsp:txXfrm>
        <a:off x="1125406" y="439663"/>
        <a:ext cx="2103621" cy="892445"/>
      </dsp:txXfrm>
    </dsp:sp>
    <dsp:sp modelId="{69F110C2-2235-4B7C-A18A-0D380DD8F67E}">
      <dsp:nvSpPr>
        <dsp:cNvPr id="0" name=""/>
        <dsp:cNvSpPr/>
      </dsp:nvSpPr>
      <dsp:spPr>
        <a:xfrm>
          <a:off x="3595567" y="439663"/>
          <a:ext cx="892445" cy="8924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AE22F-984B-4CF8-9E81-BDD90D189268}">
      <dsp:nvSpPr>
        <dsp:cNvPr id="0" name=""/>
        <dsp:cNvSpPr/>
      </dsp:nvSpPr>
      <dsp:spPr>
        <a:xfrm>
          <a:off x="3782981" y="627077"/>
          <a:ext cx="517618" cy="5176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D37CF-3DF6-43C0-8FCD-6547BB204580}">
      <dsp:nvSpPr>
        <dsp:cNvPr id="0" name=""/>
        <dsp:cNvSpPr/>
      </dsp:nvSpPr>
      <dsp:spPr>
        <a:xfrm>
          <a:off x="4679251" y="439663"/>
          <a:ext cx="2103621" cy="892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/>
            <a:t>Zicht op het toepassen van de kennis van je aios.</a:t>
          </a:r>
          <a:endParaRPr lang="en-US" sz="1900" kern="1200"/>
        </a:p>
      </dsp:txBody>
      <dsp:txXfrm>
        <a:off x="4679251" y="439663"/>
        <a:ext cx="2103621" cy="892445"/>
      </dsp:txXfrm>
    </dsp:sp>
    <dsp:sp modelId="{E0772B65-DE5E-40F7-BE3A-70A16E769BB6}">
      <dsp:nvSpPr>
        <dsp:cNvPr id="0" name=""/>
        <dsp:cNvSpPr/>
      </dsp:nvSpPr>
      <dsp:spPr>
        <a:xfrm>
          <a:off x="7149412" y="439663"/>
          <a:ext cx="892445" cy="8924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7F5FF-3AB5-461F-9DC9-BF2C34CDB8D1}">
      <dsp:nvSpPr>
        <dsp:cNvPr id="0" name=""/>
        <dsp:cNvSpPr/>
      </dsp:nvSpPr>
      <dsp:spPr>
        <a:xfrm>
          <a:off x="7336826" y="627077"/>
          <a:ext cx="517618" cy="5176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6D0AC-5F21-492C-AA4B-C8FF426A33D1}">
      <dsp:nvSpPr>
        <dsp:cNvPr id="0" name=""/>
        <dsp:cNvSpPr/>
      </dsp:nvSpPr>
      <dsp:spPr>
        <a:xfrm>
          <a:off x="8233096" y="439663"/>
          <a:ext cx="2103621" cy="892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/>
            <a:t>Sparren</a:t>
          </a:r>
          <a:endParaRPr lang="en-US" sz="1900" kern="1200"/>
        </a:p>
      </dsp:txBody>
      <dsp:txXfrm>
        <a:off x="8233096" y="439663"/>
        <a:ext cx="2103621" cy="892445"/>
      </dsp:txXfrm>
    </dsp:sp>
    <dsp:sp modelId="{5B66F48D-22A7-4F17-92D1-C7960815FEC4}">
      <dsp:nvSpPr>
        <dsp:cNvPr id="0" name=""/>
        <dsp:cNvSpPr/>
      </dsp:nvSpPr>
      <dsp:spPr>
        <a:xfrm>
          <a:off x="41722" y="1877792"/>
          <a:ext cx="892445" cy="8924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9F708-92C5-40ED-ACDE-F80023539EFF}">
      <dsp:nvSpPr>
        <dsp:cNvPr id="0" name=""/>
        <dsp:cNvSpPr/>
      </dsp:nvSpPr>
      <dsp:spPr>
        <a:xfrm>
          <a:off x="229135" y="2065206"/>
          <a:ext cx="517618" cy="5176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A3905-8138-493B-A475-6720283290D3}">
      <dsp:nvSpPr>
        <dsp:cNvPr id="0" name=""/>
        <dsp:cNvSpPr/>
      </dsp:nvSpPr>
      <dsp:spPr>
        <a:xfrm>
          <a:off x="1125406" y="1877792"/>
          <a:ext cx="2103621" cy="892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/>
            <a:t>Samen opzoeken</a:t>
          </a:r>
          <a:endParaRPr lang="en-US" sz="1900" kern="1200"/>
        </a:p>
      </dsp:txBody>
      <dsp:txXfrm>
        <a:off x="1125406" y="1877792"/>
        <a:ext cx="2103621" cy="892445"/>
      </dsp:txXfrm>
    </dsp:sp>
    <dsp:sp modelId="{AF1FD845-C6CC-41ED-B93D-2D60E10D803B}">
      <dsp:nvSpPr>
        <dsp:cNvPr id="0" name=""/>
        <dsp:cNvSpPr/>
      </dsp:nvSpPr>
      <dsp:spPr>
        <a:xfrm>
          <a:off x="3595567" y="1877792"/>
          <a:ext cx="892445" cy="8924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35337-295B-485F-B26C-E0142D120C3A}">
      <dsp:nvSpPr>
        <dsp:cNvPr id="0" name=""/>
        <dsp:cNvSpPr/>
      </dsp:nvSpPr>
      <dsp:spPr>
        <a:xfrm>
          <a:off x="3782981" y="2065206"/>
          <a:ext cx="517618" cy="5176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5C552-9D16-4C85-B091-395DD473E6F7}">
      <dsp:nvSpPr>
        <dsp:cNvPr id="0" name=""/>
        <dsp:cNvSpPr/>
      </dsp:nvSpPr>
      <dsp:spPr>
        <a:xfrm>
          <a:off x="4679251" y="1877792"/>
          <a:ext cx="2103621" cy="892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/>
            <a:t>Samen twijfelen en reflecteren…..</a:t>
          </a:r>
          <a:endParaRPr lang="en-US" sz="1900" kern="1200"/>
        </a:p>
      </dsp:txBody>
      <dsp:txXfrm>
        <a:off x="4679251" y="1877792"/>
        <a:ext cx="2103621" cy="892445"/>
      </dsp:txXfrm>
    </dsp:sp>
    <dsp:sp modelId="{6FF7DD5B-9EA2-43AB-BC50-A32C3825153F}">
      <dsp:nvSpPr>
        <dsp:cNvPr id="0" name=""/>
        <dsp:cNvSpPr/>
      </dsp:nvSpPr>
      <dsp:spPr>
        <a:xfrm>
          <a:off x="7149412" y="1877792"/>
          <a:ext cx="892445" cy="8924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96CFE-8C0E-441A-ADAF-F94882FA0760}">
      <dsp:nvSpPr>
        <dsp:cNvPr id="0" name=""/>
        <dsp:cNvSpPr/>
      </dsp:nvSpPr>
      <dsp:spPr>
        <a:xfrm>
          <a:off x="7336826" y="2065206"/>
          <a:ext cx="517618" cy="51761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02DF8-89E1-4344-AC24-F03BDFEFE4A6}">
      <dsp:nvSpPr>
        <dsp:cNvPr id="0" name=""/>
        <dsp:cNvSpPr/>
      </dsp:nvSpPr>
      <dsp:spPr>
        <a:xfrm>
          <a:off x="8233096" y="1877792"/>
          <a:ext cx="2103621" cy="892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/>
            <a:t>Samen leren en puzzelen</a:t>
          </a:r>
          <a:endParaRPr lang="en-US" sz="1900" kern="1200"/>
        </a:p>
      </dsp:txBody>
      <dsp:txXfrm>
        <a:off x="8233096" y="1877792"/>
        <a:ext cx="2103621" cy="8924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B2995-F6A8-477C-BF62-B6E6AB368904}">
      <dsp:nvSpPr>
        <dsp:cNvPr id="0" name=""/>
        <dsp:cNvSpPr/>
      </dsp:nvSpPr>
      <dsp:spPr>
        <a:xfrm>
          <a:off x="0" y="101255"/>
          <a:ext cx="5962720" cy="15500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De HAO is ook beoordelaar ; dit kan de consultatie beïnvloeden. Voor vele aios is die dubbelrol onveilig. </a:t>
          </a:r>
          <a:endParaRPr lang="en-US" sz="2200" kern="1200"/>
        </a:p>
      </dsp:txBody>
      <dsp:txXfrm>
        <a:off x="75666" y="176921"/>
        <a:ext cx="5811388" cy="1398698"/>
      </dsp:txXfrm>
    </dsp:sp>
    <dsp:sp modelId="{EB622C5E-414D-490F-A417-90F9FCCD799B}">
      <dsp:nvSpPr>
        <dsp:cNvPr id="0" name=""/>
        <dsp:cNvSpPr/>
      </dsp:nvSpPr>
      <dsp:spPr>
        <a:xfrm>
          <a:off x="0" y="1714645"/>
          <a:ext cx="5962720" cy="155003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Een gesprek over “hoe wil ik geconsulteerd worden als hao” is belangrijk om mee te starten én regelmatig te bespreken. </a:t>
          </a:r>
          <a:endParaRPr lang="en-US" sz="2200" kern="1200"/>
        </a:p>
      </dsp:txBody>
      <dsp:txXfrm>
        <a:off x="75666" y="1790311"/>
        <a:ext cx="5811388" cy="1398698"/>
      </dsp:txXfrm>
    </dsp:sp>
    <dsp:sp modelId="{D9DED6A8-565C-42F0-8AB9-053C57E5766F}">
      <dsp:nvSpPr>
        <dsp:cNvPr id="0" name=""/>
        <dsp:cNvSpPr/>
      </dsp:nvSpPr>
      <dsp:spPr>
        <a:xfrm>
          <a:off x="0" y="3328036"/>
          <a:ext cx="5962720" cy="15500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Het nabespreken van consultaties in het leergesprek is essentieel om ervan te leren én om onderlinge onduidelijkheden / wrijvingen  vóór te zijn.</a:t>
          </a:r>
          <a:endParaRPr lang="en-US" sz="2200" kern="1200"/>
        </a:p>
      </dsp:txBody>
      <dsp:txXfrm>
        <a:off x="75666" y="3403702"/>
        <a:ext cx="5811388" cy="1398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D04EE7A-45F7-45ED-B0D0-94900AE9DA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689BCB8-6E1F-47B1-B277-0DCB3E6A18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D9062-96FD-41B1-9F2C-9BECA3B9ECC3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66F6FC-185E-46CE-BA07-39E1DA655B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C164F3-5D7D-434A-83EB-12F8CA661C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CDE3C-5726-460B-9591-C932D780CE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740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85251-396F-4DB6-9B67-3F04958BE336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973EA-5723-49CB-A41E-44116A95B3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98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Misschien is een </a:t>
            </a:r>
            <a:r>
              <a:rPr lang="nl-NL" dirty="0" err="1"/>
              <a:t>aios</a:t>
            </a:r>
            <a:r>
              <a:rPr lang="nl-NL" dirty="0"/>
              <a:t> die veel vraagt ‘lastig’;  </a:t>
            </a:r>
          </a:p>
          <a:p>
            <a:r>
              <a:rPr lang="nl-NL" dirty="0"/>
              <a:t>een </a:t>
            </a:r>
            <a:r>
              <a:rPr lang="nl-NL" dirty="0" err="1"/>
              <a:t>aios</a:t>
            </a:r>
            <a:r>
              <a:rPr lang="nl-NL" dirty="0"/>
              <a:t> , die niet vraagt is mogelijk gevaarlijk en nog veel lastiger!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973EA-5723-49CB-A41E-44116A95B35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24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Bespreek een consultatie altijd na. Daarmee gebruik je een leermoment, begrijp je elkaar beter en ga je dieper in op de problematiek.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973EA-5723-49CB-A41E-44116A95B35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652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moet echt gebeuren: </a:t>
            </a:r>
            <a:r>
              <a:rPr lang="nl-NL" dirty="0" err="1"/>
              <a:t>DD’s</a:t>
            </a:r>
            <a:r>
              <a:rPr lang="nl-NL" dirty="0"/>
              <a:t> opstellen in je hoofd als </a:t>
            </a:r>
            <a:r>
              <a:rPr lang="nl-NL" dirty="0" err="1"/>
              <a:t>aios</a:t>
            </a:r>
            <a:r>
              <a:rPr lang="nl-NL" dirty="0"/>
              <a:t>. Opleiders doen dat ook, maar dit gaat zo automatisch dat ze het vaak niet door hebben. Hier is veel over geschreven. Zie literatuur wiki.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973EA-5723-49CB-A41E-44116A95B35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0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Hiermee krijg je duidelijkheid in wat de </a:t>
            </a:r>
            <a:r>
              <a:rPr lang="nl-NL" dirty="0" err="1"/>
              <a:t>aios</a:t>
            </a:r>
            <a:r>
              <a:rPr lang="nl-NL" dirty="0"/>
              <a:t> kan en ( nog) niet kan..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973EA-5723-49CB-A41E-44116A95B35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868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Nogmaals: Hiermee krijg je duidelijkheid in wat de </a:t>
            </a:r>
            <a:r>
              <a:rPr lang="nl-NL" dirty="0" err="1"/>
              <a:t>aios</a:t>
            </a:r>
            <a:r>
              <a:rPr lang="nl-NL" dirty="0"/>
              <a:t> kan en ( nog) niet kan..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973EA-5723-49CB-A41E-44116A95B35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728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laatste dia’s is vooral mee te nemen in gesprekken van </a:t>
            </a:r>
            <a:r>
              <a:rPr lang="nl-NL" dirty="0" err="1"/>
              <a:t>aios</a:t>
            </a:r>
            <a:r>
              <a:rPr lang="nl-NL" dirty="0"/>
              <a:t> met opleiders samen.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973EA-5723-49CB-A41E-44116A95B35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230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973EA-5723-49CB-A41E-44116A95B35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17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Take home boodschap: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973EA-5723-49CB-A41E-44116A95B35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39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139C4-BFCC-4E43-98F8-EE509C202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C25027-4459-494D-96B0-58E95256A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9AB501-5F6F-42D0-9A77-87CD118F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2D39-E5EE-44E5-9F80-0A797AA2F490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F969D0-9E37-4B66-916A-B67519E6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559D11-67A4-4CEC-B8E3-E9A36EEB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267E-A12F-499A-A6F6-9AE6019B45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80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5667D-1714-41DA-AB74-BC61E3DF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957B3B4-B9C8-4CC9-8119-5556B991D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C8AEAD-7CED-4611-9AC0-6AC63C3D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2D39-E5EE-44E5-9F80-0A797AA2F490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42B36D-DCCA-4A96-9B7B-26BF6D7D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5CC865-3E12-43E5-AD04-96A7DFB7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267E-A12F-499A-A6F6-9AE6019B45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9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F4CC187-4717-435F-8CA3-AAEBB1326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BF4A60-A8B2-4DFF-9D64-834A408DA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81F5F3-8FC7-4BFF-97D2-F2EB6274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2D39-E5EE-44E5-9F80-0A797AA2F490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F1803C-4B96-45D2-8966-2907A968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2C5AD1-3993-4795-93C7-28F9A165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267E-A12F-499A-A6F6-9AE6019B45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81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A7A66-FF1E-4152-9E77-F82358A7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53B45-20B3-460C-8563-003E2023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4C4C59-8C56-41EC-8B3F-4136BB4F4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2D39-E5EE-44E5-9F80-0A797AA2F490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1BD765-0751-4809-98ED-D3DC2E6B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B43679-CEBD-4A87-A3DA-E6537917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267E-A12F-499A-A6F6-9AE6019B45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58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BF265-5C89-48D7-9764-1C932BEB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DB0803-E99E-4CF7-9D5F-DF6127A09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651A25-E467-4A46-9F48-F9184026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2D39-E5EE-44E5-9F80-0A797AA2F490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DE5285-B53C-4563-BD8C-6E876CAF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AD2BBF-9AA9-4294-AD24-F085A6D6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267E-A12F-499A-A6F6-9AE6019B45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99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B366D-80FD-47E7-89B4-C8B17A83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227D77-4082-45AE-A478-7FF02A003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DA545F-E2B7-4817-9F3B-DDF1D5B17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2CAE22-2011-4D6A-8381-3672C47D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2D39-E5EE-44E5-9F80-0A797AA2F490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A0847D-E8AF-4CE6-A8C8-4C4C572B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16FD81-FE42-4C57-A234-7285992D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267E-A12F-499A-A6F6-9AE6019B45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38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74BBC-2978-47F8-9B3C-2109AD88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1A4CF3-061B-4AF4-A205-A937CE1EA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9292FA-1AFA-42AE-8250-EBA1A15AC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2D5C93B-C3F3-456F-96AC-8B2F24D26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0A9019-6D1A-4C8F-AC68-9C7D94705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EB24B08-2F33-48CD-B416-23D78CE8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2D39-E5EE-44E5-9F80-0A797AA2F490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A3B5B97-4D8B-420F-BF61-590D2C3F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51EDA7-582D-4EAC-9AF7-B9CFF9CC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267E-A12F-499A-A6F6-9AE6019B45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01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CC53F-CE58-490B-B764-A4277048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0E97D0D-87B1-47EA-890F-6F19EAF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2D39-E5EE-44E5-9F80-0A797AA2F490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AA9053-ABFC-49BC-A492-AC4C16FE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883E49-C2B8-4521-A191-B70BDAF3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267E-A12F-499A-A6F6-9AE6019B45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0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463F703-4DF1-4025-913C-97B59A80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2D39-E5EE-44E5-9F80-0A797AA2F490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E48A717-86C6-4813-826C-42D8C1CC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DF6F00-B8EE-423E-B95D-38576E6F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267E-A12F-499A-A6F6-9AE6019B45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77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1FF57-16FC-4E57-A6F6-401F875B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E76D02-0B97-49A5-83F1-55250C20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F46CFD-52F2-4E39-8EB3-EF903AA14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932884-658E-4C97-B425-F7B44F69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2D39-E5EE-44E5-9F80-0A797AA2F490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04BD7B-0B98-489B-AA6B-E3D6184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B0C6B6-233E-4D21-9E5B-2EADE246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267E-A12F-499A-A6F6-9AE6019B45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47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604A3-BF04-4474-A13C-DE830F12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B94AB7E-B3FB-4486-ADF6-8DAAE9F19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431CDF-FEF0-4A85-97BF-D48257363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CC88DC-0199-415D-A7B7-B9FEC942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2D39-E5EE-44E5-9F80-0A797AA2F490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C2A9D7-8C21-44A5-869E-8F5FA7EF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51F958-4184-43E8-BFE9-EA13A2F2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267E-A12F-499A-A6F6-9AE6019B45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74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F65AD9F-88CE-49B3-9AC5-4EDEFE28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762D3D-A528-4A13-9862-21F0F44AA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3CB94A-06EB-4B36-8F51-2EBEFB38B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E2D39-E5EE-44E5-9F80-0A797AA2F490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4BDE26-F543-4B90-B2CB-3197EAFE8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053A8-741C-4442-8C32-91E9591C7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267E-A12F-499A-A6F6-9AE6019B45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1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6A47BA-4167-4113-BE63-78B4E5659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nl-NL" sz="3700"/>
              <a:t>Klinisch redeneren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88DF39-664B-43F1-8A13-28047EC5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5086350"/>
            <a:ext cx="2446465" cy="1178298"/>
          </a:xfrm>
        </p:spPr>
        <p:txBody>
          <a:bodyPr>
            <a:normAutofit/>
          </a:bodyPr>
          <a:lstStyle/>
          <a:p>
            <a:pPr algn="l"/>
            <a:r>
              <a:rPr lang="nl-NL" sz="1600" b="1"/>
              <a:t>PARALLELDAG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600B7-8D82-4A71-8909-C457AF21F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09" b="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587CBF-7F98-4309-8760-EA3896E7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nl-NL" sz="4600"/>
              <a:t>Opdracht in kleine groepjes opleiders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0B3045-48B5-44C7-866E-7A269D711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tweetallen elkaar bevragen over het klinisch redeneren van je aios. : </a:t>
            </a: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Bespreek een moment waarop je  verbaasd was over de kennis van je aios , positief dan wel negatief; wat vind je van de kennis van je aios?</a:t>
            </a:r>
          </a:p>
          <a:p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je dat uitsplitsen?  </a:t>
            </a:r>
            <a:r>
              <a:rPr lang="nl-NL" sz="24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Veel academische kennis, veel anatomie kennis, veel fysiologie kennis, veel epidemiologische kennis, veel praktische kennis? Veel talent om gebrek aan kennis te verbloemen?</a:t>
            </a: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klinisch redeneren gaat het om toepassen van de kennis.</a:t>
            </a: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Zoek een voorbeeld van de laatste dagen waarbij je iets opviel of verbaasde.</a:t>
            </a:r>
          </a:p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77788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587CBF-7F98-4309-8760-EA3896E7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nl-NL" sz="3800"/>
              <a:t>Opdracht in kleine groepjes (aios + opleiders)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0B3045-48B5-44C7-866E-7A269D711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4 of 5 tallen uit elkaar : steeds 2 aios met hun opleiders. </a:t>
            </a: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Geef opdracht om elkaar te bevragen op de onzekerheid die ze ervaren: </a:t>
            </a:r>
          </a:p>
          <a:p>
            <a:pPr marL="179705"/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* als opleider : hoe ga je om met ‘durven loslaten’ ? Ben je daarin, denk je, + of – gemiddeld?</a:t>
            </a:r>
          </a:p>
          <a:p>
            <a:pPr marL="179705"/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* als  aios:   waar zit je grootste onzekerheid deze weken?  Niet weten, niet kunnen?</a:t>
            </a:r>
          </a:p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2108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6A47BA-4167-4113-BE63-78B4E5659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nl-NL" sz="3700"/>
              <a:t>Klinisch redeneren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88DF39-664B-43F1-8A13-28047EC5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5086350"/>
            <a:ext cx="2446465" cy="1178298"/>
          </a:xfrm>
        </p:spPr>
        <p:txBody>
          <a:bodyPr>
            <a:normAutofit/>
          </a:bodyPr>
          <a:lstStyle/>
          <a:p>
            <a:pPr algn="l"/>
            <a:r>
              <a:rPr lang="nl-NL" sz="1600" b="1"/>
              <a:t>PARALLELDAG 1B</a:t>
            </a:r>
          </a:p>
          <a:p>
            <a:pPr algn="l"/>
            <a:r>
              <a:rPr lang="nl-NL" sz="1600" b="1"/>
              <a:t>Met aios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600B7-8D82-4A71-8909-C457AF21F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52" b="5600"/>
          <a:stretch/>
        </p:blipFill>
        <p:spPr>
          <a:xfrm>
            <a:off x="545238" y="1324657"/>
            <a:ext cx="7608304" cy="427964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5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79F04D-A9B2-45B1-B6A9-71B278DF4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l-NL" sz="4800" dirty="0"/>
              <a:t>Bedenk </a:t>
            </a:r>
            <a:br>
              <a:rPr lang="nl-NL" sz="4800" dirty="0"/>
            </a:br>
            <a:r>
              <a:rPr lang="nl-NL" sz="4800" dirty="0"/>
              <a:t>daarbij: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CF8F300-0C20-41DD-A7DD-9404C0672C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392358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08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58B501A-7F26-4219-A9C3-E8552729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En….</a:t>
            </a:r>
          </a:p>
        </p:txBody>
      </p:sp>
      <p:pic>
        <p:nvPicPr>
          <p:cNvPr id="8" name="Tijdelijke aanduiding voor inhoud 7" descr="Huissleutels">
            <a:extLst>
              <a:ext uri="{FF2B5EF4-FFF2-40B4-BE49-F238E27FC236}">
                <a16:creationId xmlns:a16="http://schemas.microsoft.com/office/drawing/2014/main" id="{D92EF1D0-C136-4D66-A800-22785AC2DF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1986"/>
            <a:ext cx="5181600" cy="3458616"/>
          </a:xfrm>
        </p:spPr>
      </p:pic>
      <p:pic>
        <p:nvPicPr>
          <p:cNvPr id="10" name="Tijdelijke aanduiding voor inhoud 9" descr="Bericht in een fles die in het water drijft">
            <a:extLst>
              <a:ext uri="{FF2B5EF4-FFF2-40B4-BE49-F238E27FC236}">
                <a16:creationId xmlns:a16="http://schemas.microsoft.com/office/drawing/2014/main" id="{4CBAF21F-D2C7-49F6-AE7B-D2103322E0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516"/>
            <a:ext cx="5181600" cy="3453556"/>
          </a:xfrm>
        </p:spPr>
      </p:pic>
    </p:spTree>
    <p:extLst>
      <p:ext uri="{BB962C8B-B14F-4D97-AF65-F5344CB8AC3E}">
        <p14:creationId xmlns:p14="http://schemas.microsoft.com/office/powerpoint/2010/main" val="335487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BA5FB-1923-435D-B8E4-4A9635207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4976"/>
          </a:xfrm>
        </p:spPr>
        <p:txBody>
          <a:bodyPr>
            <a:noAutofit/>
          </a:bodyPr>
          <a:lstStyle/>
          <a:p>
            <a:r>
              <a:rPr lang="nl-NL" sz="4000" dirty="0">
                <a:solidFill>
                  <a:schemeClr val="accent6">
                    <a:lumMod val="75000"/>
                  </a:schemeClr>
                </a:solidFill>
              </a:rPr>
              <a:t>Wat neem je mee aan ‘goede’ voornemen?</a:t>
            </a:r>
            <a:br>
              <a:rPr lang="nl-NL" sz="4000" dirty="0">
                <a:solidFill>
                  <a:schemeClr val="accent6">
                    <a:lumMod val="75000"/>
                  </a:schemeClr>
                </a:solidFill>
              </a:rPr>
            </a:br>
            <a:endParaRPr lang="nl-NL" sz="4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7F98AD-E7B4-41D5-AC8F-9964D573C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9600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027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5B339F4-93B9-4E04-9721-143AD6782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33E94A-1E6B-42E7-9F16-CA44FABA3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1961"/>
            <a:ext cx="9144000" cy="2387600"/>
          </a:xfrm>
        </p:spPr>
        <p:txBody>
          <a:bodyPr>
            <a:normAutofit/>
          </a:bodyPr>
          <a:lstStyle/>
          <a:p>
            <a:r>
              <a:rPr lang="nl-NL" sz="5100"/>
              <a:t>KLINISCH REDENEREN IN DE OPLEIDINGSPRAKTIJK VAN DE HUISARTS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D480ECF-2118-47AA-A1FD-A13A5E65F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3712"/>
            <a:ext cx="9144000" cy="1563686"/>
          </a:xfrm>
        </p:spPr>
        <p:txBody>
          <a:bodyPr>
            <a:normAutofit/>
          </a:bodyPr>
          <a:lstStyle/>
          <a:p>
            <a:endParaRPr lang="nl-NL"/>
          </a:p>
          <a:p>
            <a:r>
              <a:rPr lang="nl-NL" dirty="0"/>
              <a:t>IS KERN VAN HET VAK !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04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AAF563-E221-44BA-AE6A-82523C63B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l-NL" sz="4800"/>
              <a:t>Vraag van aios 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5492A18-643F-48DB-84A2-945C9D6AB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432168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990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FF4EAA-2A11-4550-A3BC-E200EDF6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nl-NL" sz="5200"/>
              <a:t>Vragen is belangrijk.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8FFA6C-5563-49F5-B98A-E86813E5E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nl-NL" sz="2000"/>
              <a:t>Daardoor weet je als opleider:    ( cave aios , die niet vragen)</a:t>
            </a:r>
          </a:p>
          <a:p>
            <a:endParaRPr lang="nl-NL" sz="2000"/>
          </a:p>
          <a:p>
            <a:r>
              <a:rPr lang="nl-NL" sz="2000"/>
              <a:t>dat de aios nadenkt en er niet uit komt.</a:t>
            </a:r>
          </a:p>
          <a:p>
            <a:r>
              <a:rPr lang="nl-NL" sz="2000"/>
              <a:t>dat de aios op z’n minst twijfelt.</a:t>
            </a:r>
          </a:p>
          <a:p>
            <a:r>
              <a:rPr lang="nl-NL" sz="2000"/>
              <a:t>dit met je deelt ……</a:t>
            </a:r>
          </a:p>
          <a:p>
            <a:endParaRPr lang="nl-NL" sz="2000"/>
          </a:p>
          <a:p>
            <a:r>
              <a:rPr lang="nl-NL" sz="2000"/>
              <a:t>Een leermoment heeft, waar je als opleider je docentrol kan pakken.</a:t>
            </a:r>
          </a:p>
          <a:p>
            <a:endParaRPr lang="nl-NL" sz="2000"/>
          </a:p>
          <a:p>
            <a:endParaRPr lang="nl-NL" sz="2000"/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67733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A178E1-B30F-4E18-AA52-39FA912B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l-NL" sz="4800"/>
              <a:t>DOORVRAGEN  is nog belangrijker!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21CF61-94AB-4C12-9D9B-F8AF35326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nl-NL" sz="2200"/>
              <a:t>Start met </a:t>
            </a:r>
            <a:r>
              <a:rPr lang="nl-NL" sz="2200" b="1"/>
              <a:t>tijd</a:t>
            </a:r>
            <a:r>
              <a:rPr lang="nl-NL" sz="2200"/>
              <a:t> te maken, zodat je echt kunt luisteren.</a:t>
            </a:r>
          </a:p>
          <a:p>
            <a:endParaRPr lang="nl-NL" sz="2200"/>
          </a:p>
          <a:p>
            <a:r>
              <a:rPr lang="nl-NL" sz="2200"/>
              <a:t>Soms is er ruimte op het consultatiemoment zelf om door te vragen.</a:t>
            </a:r>
          </a:p>
          <a:p>
            <a:r>
              <a:rPr lang="nl-NL" sz="2200"/>
              <a:t>Vaker iets voor het leergesprek;  dus kom er op terug =taak docent!</a:t>
            </a:r>
          </a:p>
          <a:p>
            <a:endParaRPr lang="nl-NL" sz="2200"/>
          </a:p>
          <a:p>
            <a:r>
              <a:rPr lang="nl-NL" sz="2200"/>
              <a:t>wat wilde je nu precies weten?</a:t>
            </a:r>
          </a:p>
          <a:p>
            <a:r>
              <a:rPr lang="nl-NL" sz="2200"/>
              <a:t>heb je van mij antwoord gekregen op je vraag?</a:t>
            </a:r>
          </a:p>
          <a:p>
            <a:endParaRPr lang="nl-NL" sz="2200"/>
          </a:p>
        </p:txBody>
      </p:sp>
    </p:spTree>
    <p:extLst>
      <p:ext uri="{BB962C8B-B14F-4D97-AF65-F5344CB8AC3E}">
        <p14:creationId xmlns:p14="http://schemas.microsoft.com/office/powerpoint/2010/main" val="177800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0BA00E-3FC5-4524-86E9-59C6B4B5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l-NL" sz="4800"/>
              <a:t>Weest nieuwsgierig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E40AC4-2FA5-472E-A2BB-A230A6CD0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nl-NL" sz="2200"/>
              <a:t>En dan…. </a:t>
            </a:r>
            <a:r>
              <a:rPr lang="nl-NL" sz="2200" b="1"/>
              <a:t>Doorvragen</a:t>
            </a:r>
            <a:r>
              <a:rPr lang="nl-NL" sz="2200"/>
              <a:t> : Waar begon je onzekerheid? , wat dacht je, waar was je precies onzeker over, aan welke mogelijkheden heb je zelf gedacht? Wat vind je het meest waarschijnlijk ? Wat vindt je nog meer een goede mogelijkheid/ wat vindt je spannend? Wat maakt het spannend voor je? Wat wil je zeker niet missen? Is er nog een gedachte , die je niet loslaat of waar je niet zeker over bent…..</a:t>
            </a:r>
          </a:p>
          <a:p>
            <a:endParaRPr lang="nl-NL" sz="2200"/>
          </a:p>
          <a:p>
            <a:r>
              <a:rPr lang="nl-NL" sz="2200"/>
              <a:t>Wat vond je bij onderzoek, hoe zeker was je daarvan ? Heb je daar nog vragen over?</a:t>
            </a:r>
          </a:p>
          <a:p>
            <a:endParaRPr lang="nl-NL" sz="2200"/>
          </a:p>
        </p:txBody>
      </p:sp>
    </p:spTree>
    <p:extLst>
      <p:ext uri="{BB962C8B-B14F-4D97-AF65-F5344CB8AC3E}">
        <p14:creationId xmlns:p14="http://schemas.microsoft.com/office/powerpoint/2010/main" val="49069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935E08-BD58-4E47-B28A-302DD8AF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l-NL" sz="4800"/>
              <a:t>Komen tot   Differentiaal diagnose!!              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6B37C5D-1F1B-4A16-9CDB-2FC698F30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433202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592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19B79-46C8-41D9-97BA-5CB86A60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l-NL" sz="4800"/>
              <a:t>Resultaat 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D78A6A81-5652-432B-9086-F3539ECC5B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164862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015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19B79-46C8-41D9-97BA-5CB86A60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nl-NL" sz="4800"/>
              <a:t>Resultaat :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D78A6A81-5652-432B-9086-F3539ECC5B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87588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63338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Breedbeeld</PresentationFormat>
  <Paragraphs>94</Paragraphs>
  <Slides>15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Klinisch redeneren</vt:lpstr>
      <vt:lpstr>KLINISCH REDENEREN IN DE OPLEIDINGSPRAKTIJK VAN DE HUISARTS</vt:lpstr>
      <vt:lpstr>Vraag van aios :</vt:lpstr>
      <vt:lpstr>Vragen is belangrijk.</vt:lpstr>
      <vt:lpstr>DOORVRAGEN  is nog belangrijker!</vt:lpstr>
      <vt:lpstr>Weest nieuwsgierig</vt:lpstr>
      <vt:lpstr>Komen tot   Differentiaal diagnose!!                 </vt:lpstr>
      <vt:lpstr>Resultaat :</vt:lpstr>
      <vt:lpstr>Resultaat :</vt:lpstr>
      <vt:lpstr>Opdracht in kleine groepjes opleiders</vt:lpstr>
      <vt:lpstr>Opdracht in kleine groepjes (aios + opleiders)</vt:lpstr>
      <vt:lpstr>Klinisch redeneren</vt:lpstr>
      <vt:lpstr>Bedenk  daarbij:</vt:lpstr>
      <vt:lpstr>En….</vt:lpstr>
      <vt:lpstr>Wat neem je mee aan ‘goede’ voornemen?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KLINISCH REDENEREN IN DE OPLEIDINGSPRAKTIJK VAN DE HUISARTS</dc:title>
  <dc:creator>Jolijn De Graaff</dc:creator>
  <cp:lastModifiedBy>Jolijn De Graaff</cp:lastModifiedBy>
  <cp:revision>6</cp:revision>
  <cp:lastPrinted>2021-03-28T20:49:48Z</cp:lastPrinted>
  <dcterms:created xsi:type="dcterms:W3CDTF">2021-03-28T20:09:34Z</dcterms:created>
  <dcterms:modified xsi:type="dcterms:W3CDTF">2021-05-19T21:19:18Z</dcterms:modified>
</cp:coreProperties>
</file>