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notesMasterIdLst>
    <p:notesMasterId r:id="rId8"/>
  </p:notesMasterIdLst>
  <p:sldIdLst>
    <p:sldId id="256" r:id="rId2"/>
    <p:sldId id="313" r:id="rId3"/>
    <p:sldId id="315" r:id="rId4"/>
    <p:sldId id="314" r:id="rId5"/>
    <p:sldId id="317" r:id="rId6"/>
    <p:sldId id="31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an boeke" initials="jb" lastIdx="2" clrIdx="0">
    <p:extLst>
      <p:ext uri="{19B8F6BF-5375-455C-9EA6-DF929625EA0E}">
        <p15:presenceInfo xmlns:p15="http://schemas.microsoft.com/office/powerpoint/2012/main" userId="84dbd2f40993b80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588" autoAdjust="0"/>
    <p:restoredTop sz="76037" autoAdjust="0"/>
  </p:normalViewPr>
  <p:slideViewPr>
    <p:cSldViewPr snapToGrid="0">
      <p:cViewPr varScale="1">
        <p:scale>
          <a:sx n="67" d="100"/>
          <a:sy n="67" d="100"/>
        </p:scale>
        <p:origin x="2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D3426-0C96-4F31-9093-FA1A392DE2E4}" type="datetimeFigureOut">
              <a:rPr lang="nl-NL" smtClean="0"/>
              <a:t>26-4-2021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09F42-0595-44DB-9E4B-658269BF52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2564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93C0-8421-43F1-9FE1-030F7B529DCA}" type="datetimeFigureOut">
              <a:rPr lang="nl-NL" smtClean="0"/>
              <a:t>26-4-2021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C369F1C8-8C1F-4397-A143-3BDB3A81BD7C}" type="slidenum">
              <a:rPr lang="nl-NL" smtClean="0"/>
              <a:t>‹nr.›</a:t>
            </a:fld>
            <a:endParaRPr lang="nl-NL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7115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93C0-8421-43F1-9FE1-030F7B529DCA}" type="datetimeFigureOut">
              <a:rPr lang="nl-NL" smtClean="0"/>
              <a:t>26-4-2021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F1C8-8C1F-4397-A143-3BDB3A81BD7C}" type="slidenum">
              <a:rPr lang="nl-NL" smtClean="0"/>
              <a:t>‹nr.›</a:t>
            </a:fld>
            <a:endParaRPr lang="nl-NL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4011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93C0-8421-43F1-9FE1-030F7B529DCA}" type="datetimeFigureOut">
              <a:rPr lang="nl-NL" smtClean="0"/>
              <a:t>26-4-2021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F1C8-8C1F-4397-A143-3BDB3A81BD7C}" type="slidenum">
              <a:rPr lang="nl-NL" smtClean="0"/>
              <a:t>‹nr.›</a:t>
            </a:fld>
            <a:endParaRPr lang="nl-NL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8102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AAD393C0-8421-43F1-9FE1-030F7B529DCA}" type="datetimeFigureOut">
              <a:rPr lang="nl-NL" smtClean="0"/>
              <a:t>26-4-2021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F1C8-8C1F-4397-A143-3BDB3A81BD7C}" type="slidenum">
              <a:rPr lang="nl-NL" smtClean="0"/>
              <a:t>‹nr.›</a:t>
            </a:fld>
            <a:endParaRPr lang="nl-NL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8024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93C0-8421-43F1-9FE1-030F7B529DCA}" type="datetimeFigureOut">
              <a:rPr lang="nl-NL" smtClean="0"/>
              <a:t>26-4-2021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F1C8-8C1F-4397-A143-3BDB3A81BD7C}" type="slidenum">
              <a:rPr lang="nl-NL" smtClean="0"/>
              <a:t>‹nr.›</a:t>
            </a:fld>
            <a:endParaRPr lang="nl-NL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8123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93C0-8421-43F1-9FE1-030F7B529DCA}" type="datetimeFigureOut">
              <a:rPr lang="nl-NL" smtClean="0"/>
              <a:t>26-4-2021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F1C8-8C1F-4397-A143-3BDB3A81BD7C}" type="slidenum">
              <a:rPr lang="nl-NL" smtClean="0"/>
              <a:t>‹nr.›</a:t>
            </a:fld>
            <a:endParaRPr lang="nl-NL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4845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93C0-8421-43F1-9FE1-030F7B529DCA}" type="datetimeFigureOut">
              <a:rPr lang="nl-NL" smtClean="0"/>
              <a:t>26-4-2021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F1C8-8C1F-4397-A143-3BDB3A81BD7C}" type="slidenum">
              <a:rPr lang="nl-NL" smtClean="0"/>
              <a:t>‹nr.›</a:t>
            </a:fld>
            <a:endParaRPr lang="nl-NL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5354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93C0-8421-43F1-9FE1-030F7B529DCA}" type="datetimeFigureOut">
              <a:rPr lang="nl-NL" smtClean="0"/>
              <a:t>26-4-2021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F1C8-8C1F-4397-A143-3BDB3A81BD7C}" type="slidenum">
              <a:rPr lang="nl-NL" smtClean="0"/>
              <a:t>‹nr.›</a:t>
            </a:fld>
            <a:endParaRPr lang="nl-NL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8233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93C0-8421-43F1-9FE1-030F7B529DCA}" type="datetimeFigureOut">
              <a:rPr lang="nl-NL" smtClean="0"/>
              <a:t>26-4-2021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F1C8-8C1F-4397-A143-3BDB3A81BD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6870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93C0-8421-43F1-9FE1-030F7B529DCA}" type="datetimeFigureOut">
              <a:rPr lang="nl-NL" smtClean="0"/>
              <a:t>26-4-2021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9F1C8-8C1F-4397-A143-3BDB3A81BD7C}" type="slidenum">
              <a:rPr lang="nl-NL" smtClean="0"/>
              <a:t>‹nr.›</a:t>
            </a:fld>
            <a:endParaRPr lang="nl-NL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6275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AAD393C0-8421-43F1-9FE1-030F7B529DCA}" type="datetimeFigureOut">
              <a:rPr lang="nl-NL" smtClean="0"/>
              <a:t>26-4-2021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C369F1C8-8C1F-4397-A143-3BDB3A81BD7C}" type="slidenum">
              <a:rPr lang="nl-NL" smtClean="0"/>
              <a:t>‹nr.›</a:t>
            </a:fld>
            <a:endParaRPr lang="nl-NL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8048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393C0-8421-43F1-9FE1-030F7B529DCA}" type="datetimeFigureOut">
              <a:rPr lang="nl-NL" smtClean="0"/>
              <a:t>26-4-2021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369F1C8-8C1F-4397-A143-3BDB3A81BD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1367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405654-3C45-447C-BBCC-0FF8AA2E9A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l-NL" dirty="0"/>
              <a:t>Het weegschaal model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663777D-14EA-44EF-B608-DF115D60C6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endParaRPr lang="nl-NL" dirty="0"/>
          </a:p>
          <a:p>
            <a:r>
              <a:rPr lang="nl-NL" sz="5800" dirty="0"/>
              <a:t>Seksualiteit bespreekbaar maken</a:t>
            </a:r>
          </a:p>
          <a:p>
            <a:r>
              <a:rPr lang="nl-NL" sz="2800" dirty="0"/>
              <a:t>A.J.P. Boeke &amp; L.S.L. Oei, huisarts</a:t>
            </a:r>
          </a:p>
        </p:txBody>
      </p:sp>
    </p:spTree>
    <p:extLst>
      <p:ext uri="{BB962C8B-B14F-4D97-AF65-F5344CB8AC3E}">
        <p14:creationId xmlns:p14="http://schemas.microsoft.com/office/powerpoint/2010/main" val="656108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FEBCF8-CAAB-43B4-B8BA-A34A5A8E6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Weegschaal model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4C37D8-23DB-41F5-8D04-8120B65E6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In kaart brengen op een patiëntgerichte manier:</a:t>
            </a:r>
          </a:p>
          <a:p>
            <a:r>
              <a:rPr lang="nl-NL" dirty="0"/>
              <a:t>Stimulerende factoren </a:t>
            </a:r>
          </a:p>
          <a:p>
            <a:r>
              <a:rPr lang="nl-NL" dirty="0"/>
              <a:t>Remmende factoren</a:t>
            </a:r>
          </a:p>
        </p:txBody>
      </p:sp>
    </p:spTree>
    <p:extLst>
      <p:ext uri="{BB962C8B-B14F-4D97-AF65-F5344CB8AC3E}">
        <p14:creationId xmlns:p14="http://schemas.microsoft.com/office/powerpoint/2010/main" val="381570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8D48281-69EB-41E2-A645-637C219DC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425" y="828676"/>
            <a:ext cx="10086975" cy="5200650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</p:txBody>
      </p:sp>
      <p:sp>
        <p:nvSpPr>
          <p:cNvPr id="5" name="Gelijkbenige driehoek 4">
            <a:extLst>
              <a:ext uri="{FF2B5EF4-FFF2-40B4-BE49-F238E27FC236}">
                <a16:creationId xmlns:a16="http://schemas.microsoft.com/office/drawing/2014/main" id="{3D939523-1788-41AE-A21D-3844338162A0}"/>
              </a:ext>
            </a:extLst>
          </p:cNvPr>
          <p:cNvSpPr/>
          <p:nvPr/>
        </p:nvSpPr>
        <p:spPr>
          <a:xfrm>
            <a:off x="5305425" y="5391150"/>
            <a:ext cx="866775" cy="638175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E188D21A-CC7F-435B-83C0-AE663568437A}"/>
              </a:ext>
            </a:extLst>
          </p:cNvPr>
          <p:cNvSpPr/>
          <p:nvPr/>
        </p:nvSpPr>
        <p:spPr>
          <a:xfrm>
            <a:off x="2809834" y="4985183"/>
            <a:ext cx="5791926" cy="37984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A771944A-4DF0-4772-A366-5B9AFE7F5208}"/>
              </a:ext>
            </a:extLst>
          </p:cNvPr>
          <p:cNvSpPr/>
          <p:nvPr/>
        </p:nvSpPr>
        <p:spPr>
          <a:xfrm>
            <a:off x="2679223" y="512411"/>
            <a:ext cx="1900372" cy="78270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Stimulerend</a:t>
            </a:r>
          </a:p>
        </p:txBody>
      </p:sp>
      <p:sp>
        <p:nvSpPr>
          <p:cNvPr id="8" name="Rechthoek: afgeronde hoeken 7">
            <a:extLst>
              <a:ext uri="{FF2B5EF4-FFF2-40B4-BE49-F238E27FC236}">
                <a16:creationId xmlns:a16="http://schemas.microsoft.com/office/drawing/2014/main" id="{0192A17F-3A9B-4D09-9F55-032608D01BD0}"/>
              </a:ext>
            </a:extLst>
          </p:cNvPr>
          <p:cNvSpPr/>
          <p:nvPr/>
        </p:nvSpPr>
        <p:spPr>
          <a:xfrm>
            <a:off x="6668946" y="477369"/>
            <a:ext cx="1900372" cy="78270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Remmend</a:t>
            </a:r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F95245B9-129D-4067-8BDD-D0C31C1A8525}"/>
              </a:ext>
            </a:extLst>
          </p:cNvPr>
          <p:cNvSpPr/>
          <p:nvPr/>
        </p:nvSpPr>
        <p:spPr>
          <a:xfrm>
            <a:off x="2617144" y="3243294"/>
            <a:ext cx="2024531" cy="76155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>
                <a:ln w="0"/>
                <a:solidFill>
                  <a:schemeClr val="tx1"/>
                </a:solidFill>
              </a:rPr>
              <a:t>Gezellige avond</a:t>
            </a:r>
          </a:p>
        </p:txBody>
      </p:sp>
      <p:sp>
        <p:nvSpPr>
          <p:cNvPr id="14" name="Rechthoek: afgeronde hoeken 13">
            <a:extLst>
              <a:ext uri="{FF2B5EF4-FFF2-40B4-BE49-F238E27FC236}">
                <a16:creationId xmlns:a16="http://schemas.microsoft.com/office/drawing/2014/main" id="{0A52F23D-E5F8-45BC-BE9A-A3B695654562}"/>
              </a:ext>
            </a:extLst>
          </p:cNvPr>
          <p:cNvSpPr/>
          <p:nvPr/>
        </p:nvSpPr>
        <p:spPr>
          <a:xfrm>
            <a:off x="2617146" y="4124325"/>
            <a:ext cx="2024531" cy="83473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Positief lichaamsbeeld</a:t>
            </a:r>
          </a:p>
        </p:txBody>
      </p:sp>
      <p:sp>
        <p:nvSpPr>
          <p:cNvPr id="15" name="Rechthoek: afgeronde hoeken 14">
            <a:extLst>
              <a:ext uri="{FF2B5EF4-FFF2-40B4-BE49-F238E27FC236}">
                <a16:creationId xmlns:a16="http://schemas.microsoft.com/office/drawing/2014/main" id="{9AACA2E7-0377-4707-9C02-B5EAEB8CD745}"/>
              </a:ext>
            </a:extLst>
          </p:cNvPr>
          <p:cNvSpPr/>
          <p:nvPr/>
        </p:nvSpPr>
        <p:spPr>
          <a:xfrm>
            <a:off x="6668948" y="4124325"/>
            <a:ext cx="2024531" cy="86085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Geneesmiddel</a:t>
            </a:r>
          </a:p>
        </p:txBody>
      </p:sp>
      <p:sp>
        <p:nvSpPr>
          <p:cNvPr id="16" name="Rechthoek: afgeronde hoeken 15">
            <a:extLst>
              <a:ext uri="{FF2B5EF4-FFF2-40B4-BE49-F238E27FC236}">
                <a16:creationId xmlns:a16="http://schemas.microsoft.com/office/drawing/2014/main" id="{0B33BEE7-1818-4335-9A2C-C1D5C467B426}"/>
              </a:ext>
            </a:extLst>
          </p:cNvPr>
          <p:cNvSpPr/>
          <p:nvPr/>
        </p:nvSpPr>
        <p:spPr>
          <a:xfrm>
            <a:off x="6668946" y="2371159"/>
            <a:ext cx="2024531" cy="82995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Ruzie partner</a:t>
            </a:r>
          </a:p>
        </p:txBody>
      </p:sp>
      <p:sp>
        <p:nvSpPr>
          <p:cNvPr id="17" name="Rechthoek: afgeronde hoeken 16">
            <a:extLst>
              <a:ext uri="{FF2B5EF4-FFF2-40B4-BE49-F238E27FC236}">
                <a16:creationId xmlns:a16="http://schemas.microsoft.com/office/drawing/2014/main" id="{8D8FA7C7-5036-4A6E-9C83-05E98E0AC4F7}"/>
              </a:ext>
            </a:extLst>
          </p:cNvPr>
          <p:cNvSpPr/>
          <p:nvPr/>
        </p:nvSpPr>
        <p:spPr>
          <a:xfrm>
            <a:off x="6668948" y="1521512"/>
            <a:ext cx="2024531" cy="78270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Functieverlies</a:t>
            </a:r>
          </a:p>
        </p:txBody>
      </p:sp>
      <p:sp>
        <p:nvSpPr>
          <p:cNvPr id="2" name="Rechthoek: afgeronde hoeken 1">
            <a:extLst>
              <a:ext uri="{FF2B5EF4-FFF2-40B4-BE49-F238E27FC236}">
                <a16:creationId xmlns:a16="http://schemas.microsoft.com/office/drawing/2014/main" id="{12007916-21A5-443B-90C2-2AB65718362F}"/>
              </a:ext>
            </a:extLst>
          </p:cNvPr>
          <p:cNvSpPr/>
          <p:nvPr/>
        </p:nvSpPr>
        <p:spPr>
          <a:xfrm>
            <a:off x="6668947" y="3286855"/>
            <a:ext cx="2024531" cy="76155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Negatieve cognities</a:t>
            </a:r>
          </a:p>
        </p:txBody>
      </p:sp>
      <p:sp>
        <p:nvSpPr>
          <p:cNvPr id="10" name="Rechthoek: afgeronde hoeken 9">
            <a:extLst>
              <a:ext uri="{FF2B5EF4-FFF2-40B4-BE49-F238E27FC236}">
                <a16:creationId xmlns:a16="http://schemas.microsoft.com/office/drawing/2014/main" id="{BC224A9F-320F-41AA-B888-49FA8B0CCD0A}"/>
              </a:ext>
            </a:extLst>
          </p:cNvPr>
          <p:cNvSpPr/>
          <p:nvPr/>
        </p:nvSpPr>
        <p:spPr>
          <a:xfrm>
            <a:off x="2617145" y="1492970"/>
            <a:ext cx="2024531" cy="81125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Fijne herinneringen</a:t>
            </a:r>
          </a:p>
        </p:txBody>
      </p:sp>
      <p:sp>
        <p:nvSpPr>
          <p:cNvPr id="11" name="Rechthoek: afgeronde hoeken 10">
            <a:extLst>
              <a:ext uri="{FF2B5EF4-FFF2-40B4-BE49-F238E27FC236}">
                <a16:creationId xmlns:a16="http://schemas.microsoft.com/office/drawing/2014/main" id="{3BC826A9-1B62-4882-9111-E4C3C82433A3}"/>
              </a:ext>
            </a:extLst>
          </p:cNvPr>
          <p:cNvSpPr/>
          <p:nvPr/>
        </p:nvSpPr>
        <p:spPr>
          <a:xfrm>
            <a:off x="2617144" y="2365383"/>
            <a:ext cx="2024531" cy="76155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Erotische film</a:t>
            </a: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DA81C270-2AC0-49E6-A865-7B8A65A4C1DE}"/>
              </a:ext>
            </a:extLst>
          </p:cNvPr>
          <p:cNvSpPr/>
          <p:nvPr/>
        </p:nvSpPr>
        <p:spPr>
          <a:xfrm>
            <a:off x="602305" y="828675"/>
            <a:ext cx="1731320" cy="126682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000" b="1" dirty="0">
                <a:latin typeface="Calibri" panose="020F0502020204030204" pitchFamily="34" charset="0"/>
                <a:cs typeface="Calibri" panose="020F0502020204030204" pitchFamily="34" charset="0"/>
              </a:rPr>
              <a:t>Weegschaal model</a:t>
            </a:r>
          </a:p>
        </p:txBody>
      </p:sp>
    </p:spTree>
    <p:extLst>
      <p:ext uri="{BB962C8B-B14F-4D97-AF65-F5344CB8AC3E}">
        <p14:creationId xmlns:p14="http://schemas.microsoft.com/office/powerpoint/2010/main" val="2296036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8D48281-69EB-41E2-A645-637C219DC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425" y="828676"/>
            <a:ext cx="10086975" cy="5200650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</p:txBody>
      </p:sp>
      <p:sp>
        <p:nvSpPr>
          <p:cNvPr id="5" name="Gelijkbenige driehoek 4">
            <a:extLst>
              <a:ext uri="{FF2B5EF4-FFF2-40B4-BE49-F238E27FC236}">
                <a16:creationId xmlns:a16="http://schemas.microsoft.com/office/drawing/2014/main" id="{3D939523-1788-41AE-A21D-3844338162A0}"/>
              </a:ext>
            </a:extLst>
          </p:cNvPr>
          <p:cNvSpPr/>
          <p:nvPr/>
        </p:nvSpPr>
        <p:spPr>
          <a:xfrm>
            <a:off x="5305425" y="5391150"/>
            <a:ext cx="866775" cy="638175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E188D21A-CC7F-435B-83C0-AE663568437A}"/>
              </a:ext>
            </a:extLst>
          </p:cNvPr>
          <p:cNvSpPr/>
          <p:nvPr/>
        </p:nvSpPr>
        <p:spPr>
          <a:xfrm rot="713264">
            <a:off x="2832585" y="4992842"/>
            <a:ext cx="5791926" cy="37984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A771944A-4DF0-4772-A366-5B9AFE7F5208}"/>
              </a:ext>
            </a:extLst>
          </p:cNvPr>
          <p:cNvSpPr/>
          <p:nvPr/>
        </p:nvSpPr>
        <p:spPr>
          <a:xfrm>
            <a:off x="3024053" y="830752"/>
            <a:ext cx="1900372" cy="100885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Stimulerend</a:t>
            </a:r>
          </a:p>
        </p:txBody>
      </p:sp>
      <p:sp>
        <p:nvSpPr>
          <p:cNvPr id="8" name="Rechthoek: afgeronde hoeken 7">
            <a:extLst>
              <a:ext uri="{FF2B5EF4-FFF2-40B4-BE49-F238E27FC236}">
                <a16:creationId xmlns:a16="http://schemas.microsoft.com/office/drawing/2014/main" id="{0192A17F-3A9B-4D09-9F55-032608D01BD0}"/>
              </a:ext>
            </a:extLst>
          </p:cNvPr>
          <p:cNvSpPr/>
          <p:nvPr/>
        </p:nvSpPr>
        <p:spPr>
          <a:xfrm>
            <a:off x="6958900" y="830752"/>
            <a:ext cx="1960433" cy="1008853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Remmend</a:t>
            </a:r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F95245B9-129D-4067-8BDD-D0C31C1A8525}"/>
              </a:ext>
            </a:extLst>
          </p:cNvPr>
          <p:cNvSpPr/>
          <p:nvPr/>
        </p:nvSpPr>
        <p:spPr>
          <a:xfrm rot="668321">
            <a:off x="3227344" y="2445506"/>
            <a:ext cx="2107697" cy="102822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Gezellige avond</a:t>
            </a:r>
          </a:p>
        </p:txBody>
      </p:sp>
      <p:sp>
        <p:nvSpPr>
          <p:cNvPr id="14" name="Rechthoek: afgeronde hoeken 13">
            <a:extLst>
              <a:ext uri="{FF2B5EF4-FFF2-40B4-BE49-F238E27FC236}">
                <a16:creationId xmlns:a16="http://schemas.microsoft.com/office/drawing/2014/main" id="{0A52F23D-E5F8-45BC-BE9A-A3B695654562}"/>
              </a:ext>
            </a:extLst>
          </p:cNvPr>
          <p:cNvSpPr/>
          <p:nvPr/>
        </p:nvSpPr>
        <p:spPr>
          <a:xfrm rot="685113">
            <a:off x="3023045" y="3510512"/>
            <a:ext cx="2064181" cy="110777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Intimiteit met partner</a:t>
            </a:r>
          </a:p>
        </p:txBody>
      </p:sp>
      <p:sp>
        <p:nvSpPr>
          <p:cNvPr id="15" name="Rechthoek: afgeronde hoeken 14">
            <a:extLst>
              <a:ext uri="{FF2B5EF4-FFF2-40B4-BE49-F238E27FC236}">
                <a16:creationId xmlns:a16="http://schemas.microsoft.com/office/drawing/2014/main" id="{9AACA2E7-0377-4707-9C02-B5EAEB8CD745}"/>
              </a:ext>
            </a:extLst>
          </p:cNvPr>
          <p:cNvSpPr/>
          <p:nvPr/>
        </p:nvSpPr>
        <p:spPr>
          <a:xfrm rot="657936">
            <a:off x="6539697" y="4292006"/>
            <a:ext cx="2050235" cy="107765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Geneesmiddel</a:t>
            </a:r>
          </a:p>
        </p:txBody>
      </p:sp>
      <p:sp>
        <p:nvSpPr>
          <p:cNvPr id="16" name="Rechthoek: afgeronde hoeken 15">
            <a:extLst>
              <a:ext uri="{FF2B5EF4-FFF2-40B4-BE49-F238E27FC236}">
                <a16:creationId xmlns:a16="http://schemas.microsoft.com/office/drawing/2014/main" id="{0B33BEE7-1818-4335-9A2C-C1D5C467B426}"/>
              </a:ext>
            </a:extLst>
          </p:cNvPr>
          <p:cNvSpPr/>
          <p:nvPr/>
        </p:nvSpPr>
        <p:spPr>
          <a:xfrm rot="676457">
            <a:off x="6755719" y="3239793"/>
            <a:ext cx="2084591" cy="101415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Stoma</a:t>
            </a:r>
          </a:p>
        </p:txBody>
      </p:sp>
      <p:sp>
        <p:nvSpPr>
          <p:cNvPr id="17" name="Rechthoek: afgeronde hoeken 16">
            <a:extLst>
              <a:ext uri="{FF2B5EF4-FFF2-40B4-BE49-F238E27FC236}">
                <a16:creationId xmlns:a16="http://schemas.microsoft.com/office/drawing/2014/main" id="{8D8FA7C7-5036-4A6E-9C83-05E98E0AC4F7}"/>
              </a:ext>
            </a:extLst>
          </p:cNvPr>
          <p:cNvSpPr/>
          <p:nvPr/>
        </p:nvSpPr>
        <p:spPr>
          <a:xfrm rot="697912">
            <a:off x="6955731" y="2148327"/>
            <a:ext cx="2102129" cy="103000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Moe</a:t>
            </a:r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C6593959-9E58-42AA-81C8-58F2155551C1}"/>
              </a:ext>
            </a:extLst>
          </p:cNvPr>
          <p:cNvSpPr/>
          <p:nvPr/>
        </p:nvSpPr>
        <p:spPr>
          <a:xfrm>
            <a:off x="494628" y="1181100"/>
            <a:ext cx="1960433" cy="213604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Vrouw, 59 jaar</a:t>
            </a:r>
          </a:p>
          <a:p>
            <a:r>
              <a:rPr lang="nl-N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Vg</a:t>
            </a:r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/ </a:t>
            </a:r>
          </a:p>
          <a:p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Darmkanker + stoma</a:t>
            </a:r>
          </a:p>
          <a:p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Hypertensie</a:t>
            </a:r>
          </a:p>
        </p:txBody>
      </p:sp>
    </p:spTree>
    <p:extLst>
      <p:ext uri="{BB962C8B-B14F-4D97-AF65-F5344CB8AC3E}">
        <p14:creationId xmlns:p14="http://schemas.microsoft.com/office/powerpoint/2010/main" val="500220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ijdelijke aanduiding voor inhoud 1">
            <a:extLst>
              <a:ext uri="{FF2B5EF4-FFF2-40B4-BE49-F238E27FC236}">
                <a16:creationId xmlns:a16="http://schemas.microsoft.com/office/drawing/2014/main" id="{1BEDF43E-4CF1-498B-8BFF-FD6CE437D3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20785421">
            <a:off x="2024513" y="2326100"/>
            <a:ext cx="2139075" cy="947119"/>
          </a:xfrm>
          <a:prstGeom prst="rect">
            <a:avLst/>
          </a:prstGeom>
        </p:spPr>
      </p:pic>
      <p:sp>
        <p:nvSpPr>
          <p:cNvPr id="5" name="Gelijkbenige driehoek 4">
            <a:extLst>
              <a:ext uri="{FF2B5EF4-FFF2-40B4-BE49-F238E27FC236}">
                <a16:creationId xmlns:a16="http://schemas.microsoft.com/office/drawing/2014/main" id="{3D939523-1788-41AE-A21D-3844338162A0}"/>
              </a:ext>
            </a:extLst>
          </p:cNvPr>
          <p:cNvSpPr/>
          <p:nvPr/>
        </p:nvSpPr>
        <p:spPr>
          <a:xfrm>
            <a:off x="5305425" y="5391150"/>
            <a:ext cx="866775" cy="638175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E188D21A-CC7F-435B-83C0-AE663568437A}"/>
              </a:ext>
            </a:extLst>
          </p:cNvPr>
          <p:cNvSpPr/>
          <p:nvPr/>
        </p:nvSpPr>
        <p:spPr>
          <a:xfrm rot="20732905">
            <a:off x="2832585" y="4992842"/>
            <a:ext cx="5791926" cy="37984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A771944A-4DF0-4772-A366-5B9AFE7F5208}"/>
              </a:ext>
            </a:extLst>
          </p:cNvPr>
          <p:cNvSpPr/>
          <p:nvPr/>
        </p:nvSpPr>
        <p:spPr>
          <a:xfrm>
            <a:off x="2207901" y="828673"/>
            <a:ext cx="1900372" cy="100885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Stimulerend</a:t>
            </a:r>
          </a:p>
        </p:txBody>
      </p:sp>
      <p:sp>
        <p:nvSpPr>
          <p:cNvPr id="8" name="Rechthoek: afgeronde hoeken 7">
            <a:extLst>
              <a:ext uri="{FF2B5EF4-FFF2-40B4-BE49-F238E27FC236}">
                <a16:creationId xmlns:a16="http://schemas.microsoft.com/office/drawing/2014/main" id="{0192A17F-3A9B-4D09-9F55-032608D01BD0}"/>
              </a:ext>
            </a:extLst>
          </p:cNvPr>
          <p:cNvSpPr/>
          <p:nvPr/>
        </p:nvSpPr>
        <p:spPr>
          <a:xfrm>
            <a:off x="5957848" y="828674"/>
            <a:ext cx="1960433" cy="1008853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Remmend</a:t>
            </a:r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F95245B9-129D-4067-8BDD-D0C31C1A8525}"/>
              </a:ext>
            </a:extLst>
          </p:cNvPr>
          <p:cNvSpPr/>
          <p:nvPr/>
        </p:nvSpPr>
        <p:spPr>
          <a:xfrm rot="20793967">
            <a:off x="2298507" y="3316150"/>
            <a:ext cx="2107697" cy="102822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Gezellige avond</a:t>
            </a:r>
          </a:p>
        </p:txBody>
      </p:sp>
      <p:sp>
        <p:nvSpPr>
          <p:cNvPr id="14" name="Rechthoek: afgeronde hoeken 13">
            <a:extLst>
              <a:ext uri="{FF2B5EF4-FFF2-40B4-BE49-F238E27FC236}">
                <a16:creationId xmlns:a16="http://schemas.microsoft.com/office/drawing/2014/main" id="{0A52F23D-E5F8-45BC-BE9A-A3B695654562}"/>
              </a:ext>
            </a:extLst>
          </p:cNvPr>
          <p:cNvSpPr/>
          <p:nvPr/>
        </p:nvSpPr>
        <p:spPr>
          <a:xfrm rot="20757986">
            <a:off x="2576079" y="4368720"/>
            <a:ext cx="2064181" cy="110777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Intimiteit met partner</a:t>
            </a:r>
          </a:p>
        </p:txBody>
      </p:sp>
      <p:sp>
        <p:nvSpPr>
          <p:cNvPr id="15" name="Rechthoek: afgeronde hoeken 14">
            <a:extLst>
              <a:ext uri="{FF2B5EF4-FFF2-40B4-BE49-F238E27FC236}">
                <a16:creationId xmlns:a16="http://schemas.microsoft.com/office/drawing/2014/main" id="{9AACA2E7-0377-4707-9C02-B5EAEB8CD745}"/>
              </a:ext>
            </a:extLst>
          </p:cNvPr>
          <p:cNvSpPr/>
          <p:nvPr/>
        </p:nvSpPr>
        <p:spPr>
          <a:xfrm rot="20720956">
            <a:off x="6447180" y="3433053"/>
            <a:ext cx="2050235" cy="107765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Geneesmiddel</a:t>
            </a:r>
          </a:p>
        </p:txBody>
      </p:sp>
      <p:sp>
        <p:nvSpPr>
          <p:cNvPr id="16" name="Rechthoek: afgeronde hoeken 15">
            <a:extLst>
              <a:ext uri="{FF2B5EF4-FFF2-40B4-BE49-F238E27FC236}">
                <a16:creationId xmlns:a16="http://schemas.microsoft.com/office/drawing/2014/main" id="{0B33BEE7-1818-4335-9A2C-C1D5C467B426}"/>
              </a:ext>
            </a:extLst>
          </p:cNvPr>
          <p:cNvSpPr/>
          <p:nvPr/>
        </p:nvSpPr>
        <p:spPr>
          <a:xfrm rot="20767402">
            <a:off x="6159916" y="2417364"/>
            <a:ext cx="2084591" cy="101415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Stoma</a:t>
            </a:r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C6593959-9E58-42AA-81C8-58F2155551C1}"/>
              </a:ext>
            </a:extLst>
          </p:cNvPr>
          <p:cNvSpPr/>
          <p:nvPr/>
        </p:nvSpPr>
        <p:spPr>
          <a:xfrm>
            <a:off x="504154" y="1044793"/>
            <a:ext cx="1467522" cy="17145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Vrouw, 59 jaar</a:t>
            </a:r>
          </a:p>
          <a:p>
            <a:r>
              <a:rPr lang="nl-N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Vg</a:t>
            </a:r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/ </a:t>
            </a:r>
          </a:p>
          <a:p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Darmkanker + stoma</a:t>
            </a:r>
          </a:p>
          <a:p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Hypertensie</a:t>
            </a:r>
          </a:p>
        </p:txBody>
      </p:sp>
    </p:spTree>
    <p:extLst>
      <p:ext uri="{BB962C8B-B14F-4D97-AF65-F5344CB8AC3E}">
        <p14:creationId xmlns:p14="http://schemas.microsoft.com/office/powerpoint/2010/main" val="3115395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E3CD70-09CA-4A9F-9B37-6C103C96F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Seksuele tevredenheid: adaptatie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F16637-8BC0-42DE-A4F4-66D6734EE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540DC3DE-2C25-4800-88AE-7BCCFD0897E3}"/>
              </a:ext>
            </a:extLst>
          </p:cNvPr>
          <p:cNvSpPr/>
          <p:nvPr/>
        </p:nvSpPr>
        <p:spPr>
          <a:xfrm>
            <a:off x="2914650" y="2552700"/>
            <a:ext cx="2933701" cy="27908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Wens</a:t>
            </a:r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CD24A880-D7C9-434C-B82A-4432D8F221A8}"/>
              </a:ext>
            </a:extLst>
          </p:cNvPr>
          <p:cNvSpPr/>
          <p:nvPr/>
        </p:nvSpPr>
        <p:spPr>
          <a:xfrm>
            <a:off x="4705348" y="2552700"/>
            <a:ext cx="3181352" cy="279082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nl-NL" dirty="0"/>
          </a:p>
          <a:p>
            <a:pPr algn="r"/>
            <a:endParaRPr lang="nl-NL" dirty="0"/>
          </a:p>
          <a:p>
            <a:pPr algn="r"/>
            <a:endParaRPr lang="nl-NL" dirty="0"/>
          </a:p>
          <a:p>
            <a:pPr algn="r"/>
            <a:endParaRPr lang="nl-NL" dirty="0"/>
          </a:p>
          <a:p>
            <a:pPr algn="r"/>
            <a:endParaRPr lang="nl-NL" dirty="0"/>
          </a:p>
          <a:p>
            <a:pPr algn="r"/>
            <a:endParaRPr lang="nl-NL" dirty="0"/>
          </a:p>
          <a:p>
            <a:pPr algn="r"/>
            <a:r>
              <a:rPr lang="nl-NL" dirty="0"/>
              <a:t>Werkelijkheid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A659953A-BE61-45D3-9B4A-5556648C367E}"/>
              </a:ext>
            </a:extLst>
          </p:cNvPr>
          <p:cNvSpPr/>
          <p:nvPr/>
        </p:nvSpPr>
        <p:spPr>
          <a:xfrm>
            <a:off x="4105276" y="2857500"/>
            <a:ext cx="2143124" cy="203834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err="1"/>
              <a:t>Satisfaction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840503031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erie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525</TotalTime>
  <Words>101</Words>
  <Application>Microsoft Office PowerPoint</Application>
  <PresentationFormat>Breedbeeld</PresentationFormat>
  <Paragraphs>56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Century Gothic</vt:lpstr>
      <vt:lpstr>Galerie</vt:lpstr>
      <vt:lpstr>Het weegschaal model</vt:lpstr>
      <vt:lpstr>Weegschaal model</vt:lpstr>
      <vt:lpstr>PowerPoint-presentatie</vt:lpstr>
      <vt:lpstr>PowerPoint-presentatie</vt:lpstr>
      <vt:lpstr>PowerPoint-presentatie</vt:lpstr>
      <vt:lpstr>Seksuele tevredenheid: adaptatie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weegschaal model</dc:title>
  <dc:creator>Lishia Oei</dc:creator>
  <cp:lastModifiedBy>Lishia Oei</cp:lastModifiedBy>
  <cp:revision>14</cp:revision>
  <dcterms:created xsi:type="dcterms:W3CDTF">2020-10-19T10:10:17Z</dcterms:created>
  <dcterms:modified xsi:type="dcterms:W3CDTF">2021-04-26T08:29:53Z</dcterms:modified>
</cp:coreProperties>
</file>