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9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984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7868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265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1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6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2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824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5308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8803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4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9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305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2853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3562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4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2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5777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8675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5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2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artenbos.nl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812DD-7AF9-4752-99E4-E02EB92D7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DIVERSITEIT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DBD66E-4C90-4330-89DB-33DED566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15" y="2340428"/>
            <a:ext cx="11318817" cy="953188"/>
          </a:xfrm>
        </p:spPr>
        <p:txBody>
          <a:bodyPr>
            <a:normAutofit fontScale="32500" lnSpcReduction="20000"/>
          </a:bodyPr>
          <a:lstStyle/>
          <a:p>
            <a:r>
              <a:rPr lang="nl-NL" sz="7000" dirty="0"/>
              <a:t>Identiteit als kruispunt van achtergrond, omgeving en persoonlijkheid</a:t>
            </a:r>
          </a:p>
          <a:p>
            <a:r>
              <a:rPr lang="nl-NL" sz="5000" dirty="0" err="1"/>
              <a:t>Mariël</a:t>
            </a:r>
            <a:r>
              <a:rPr lang="nl-NL" sz="5000" dirty="0"/>
              <a:t> Jacobs, leerlijn diversiteit</a:t>
            </a:r>
          </a:p>
          <a:p>
            <a:r>
              <a:rPr lang="nl-NL" sz="5000" dirty="0"/>
              <a:t>mei 2022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B7F522-651F-4B81-8D96-BAB34BD5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3429000"/>
            <a:ext cx="4336107" cy="28358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25A065-9432-418E-A25A-59A674E15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53" y="3424246"/>
            <a:ext cx="4250369" cy="28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3348B-DDEA-4778-B9D0-F523286D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100092"/>
            <a:ext cx="11231855" cy="1325563"/>
          </a:xfrm>
        </p:spPr>
        <p:txBody>
          <a:bodyPr/>
          <a:lstStyle/>
          <a:p>
            <a:r>
              <a:rPr lang="nl-NL" dirty="0" err="1"/>
              <a:t>Intersectioneel</a:t>
            </a:r>
            <a:r>
              <a:rPr lang="nl-NL" dirty="0"/>
              <a:t> denken/kruispuntdenken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B774A-C221-4977-A156-50AAC6C0B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Identiteit als </a:t>
            </a:r>
            <a:r>
              <a:rPr lang="nl-NL" b="1" dirty="0"/>
              <a:t>meerdimensionaal</a:t>
            </a:r>
            <a:r>
              <a:rPr lang="nl-NL" dirty="0"/>
              <a:t> gegeven</a:t>
            </a:r>
          </a:p>
          <a:p>
            <a:r>
              <a:rPr lang="nl-NL" dirty="0"/>
              <a:t>Continue </a:t>
            </a:r>
            <a:r>
              <a:rPr lang="nl-NL" b="1" dirty="0"/>
              <a:t>wisselwerking</a:t>
            </a:r>
            <a:r>
              <a:rPr lang="nl-NL" dirty="0"/>
              <a:t> tussen personen, relaties, achtergronden en context</a:t>
            </a:r>
          </a:p>
          <a:p>
            <a:r>
              <a:rPr lang="nl-NL" dirty="0"/>
              <a:t>Identiteit bevindt zich op het </a:t>
            </a:r>
            <a:r>
              <a:rPr lang="nl-NL" b="1" dirty="0"/>
              <a:t>kruispunt</a:t>
            </a:r>
            <a:r>
              <a:rPr lang="nl-NL" dirty="0"/>
              <a:t> daarvan</a:t>
            </a:r>
          </a:p>
          <a:p>
            <a:r>
              <a:rPr lang="nl-NL" dirty="0"/>
              <a:t>Identiteiten verschijnen soms op </a:t>
            </a:r>
            <a:r>
              <a:rPr lang="nl-NL" b="1" dirty="0"/>
              <a:t>voorgrond</a:t>
            </a:r>
            <a:r>
              <a:rPr lang="nl-NL" dirty="0"/>
              <a:t>, soms op </a:t>
            </a:r>
            <a:r>
              <a:rPr lang="nl-NL" b="1" dirty="0"/>
              <a:t>achtergrond</a:t>
            </a:r>
          </a:p>
          <a:p>
            <a:r>
              <a:rPr lang="nl-NL" dirty="0"/>
              <a:t>Speelt </a:t>
            </a:r>
            <a:r>
              <a:rPr lang="nl-NL" b="1" dirty="0"/>
              <a:t>privé</a:t>
            </a:r>
            <a:r>
              <a:rPr lang="nl-NL" dirty="0"/>
              <a:t>, in </a:t>
            </a:r>
            <a:r>
              <a:rPr lang="nl-NL" b="1" dirty="0"/>
              <a:t>werk</a:t>
            </a:r>
            <a:r>
              <a:rPr lang="nl-NL" dirty="0"/>
              <a:t> en in de </a:t>
            </a:r>
            <a:r>
              <a:rPr lang="nl-NL" b="1" dirty="0"/>
              <a:t>maatschappij</a:t>
            </a:r>
          </a:p>
          <a:p>
            <a:endParaRPr lang="nl-NL" dirty="0"/>
          </a:p>
          <a:p>
            <a:r>
              <a:rPr lang="nl-NL" dirty="0"/>
              <a:t>Hoe zie jij jezelf? Hoe zien anderen jou?</a:t>
            </a:r>
          </a:p>
        </p:txBody>
      </p:sp>
    </p:spTree>
    <p:extLst>
      <p:ext uri="{BB962C8B-B14F-4D97-AF65-F5344CB8AC3E}">
        <p14:creationId xmlns:p14="http://schemas.microsoft.com/office/powerpoint/2010/main" val="512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4C1BE-F06C-4DE7-B7B2-F2F108D5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Diversiteit kaarten/ cirkel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4F357-312A-4297-81C0-66514599E1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Doel: bewust worden hoe verschillende identiteiten een rol spelen</a:t>
            </a:r>
          </a:p>
          <a:p>
            <a:pPr marL="0" indent="0">
              <a:buNone/>
            </a:pPr>
            <a:r>
              <a:rPr lang="nl-NL" dirty="0"/>
              <a:t>Maker: </a:t>
            </a:r>
            <a:r>
              <a:rPr lang="nl-NL"/>
              <a:t>Marten Bos (</a:t>
            </a:r>
            <a:r>
              <a:rPr lang="nl-NL">
                <a:hlinkClick r:id="rId2"/>
              </a:rPr>
              <a:t>https://www.martenbos.nl/</a:t>
            </a:r>
            <a:r>
              <a:rPr lang="nl-NL"/>
              <a:t>)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KAARTEN: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Gender</a:t>
            </a:r>
            <a:r>
              <a:rPr lang="nl-NL" dirty="0"/>
              <a:t>, </a:t>
            </a:r>
            <a:r>
              <a:rPr lang="nl-NL" dirty="0">
                <a:solidFill>
                  <a:srgbClr val="7030A0"/>
                </a:solidFill>
              </a:rPr>
              <a:t>Levensfase</a:t>
            </a:r>
            <a:r>
              <a:rPr lang="nl-NL" dirty="0"/>
              <a:t>, </a:t>
            </a:r>
            <a:r>
              <a:rPr lang="nl-NL" dirty="0">
                <a:solidFill>
                  <a:schemeClr val="accent2"/>
                </a:solidFill>
              </a:rPr>
              <a:t>Tijd(</a:t>
            </a:r>
            <a:r>
              <a:rPr lang="nl-NL" dirty="0" err="1">
                <a:solidFill>
                  <a:schemeClr val="accent2"/>
                </a:solidFill>
              </a:rPr>
              <a:t>sbesteding</a:t>
            </a:r>
            <a:r>
              <a:rPr lang="nl-NL" dirty="0">
                <a:solidFill>
                  <a:schemeClr val="accent2"/>
                </a:solidFill>
              </a:rPr>
              <a:t>), </a:t>
            </a:r>
            <a:r>
              <a:rPr lang="nl-NL" dirty="0">
                <a:solidFill>
                  <a:srgbClr val="00B0F0"/>
                </a:solidFill>
              </a:rPr>
              <a:t>Levensbeschouwing</a:t>
            </a:r>
            <a:r>
              <a:rPr lang="nl-NL" dirty="0"/>
              <a:t>, </a:t>
            </a:r>
            <a:r>
              <a:rPr lang="nl-NL" dirty="0">
                <a:solidFill>
                  <a:srgbClr val="92D050"/>
                </a:solidFill>
              </a:rPr>
              <a:t>Relationele status</a:t>
            </a:r>
            <a:r>
              <a:rPr lang="nl-NL" dirty="0"/>
              <a:t>,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Geografische afkomst</a:t>
            </a:r>
            <a:r>
              <a:rPr lang="nl-NL" dirty="0"/>
              <a:t>,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Seksuele gerichtheid</a:t>
            </a:r>
            <a:r>
              <a:rPr lang="nl-NL" dirty="0"/>
              <a:t>,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Klasse</a:t>
            </a:r>
            <a:r>
              <a:rPr lang="nl-NL" dirty="0"/>
              <a:t>, 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Beroepsgroep</a:t>
            </a:r>
            <a:r>
              <a:rPr lang="nl-NL" dirty="0"/>
              <a:t>, </a:t>
            </a:r>
            <a:r>
              <a:rPr lang="nl-NL" dirty="0">
                <a:solidFill>
                  <a:srgbClr val="C00000"/>
                </a:solidFill>
              </a:rPr>
              <a:t>Taal</a:t>
            </a:r>
            <a:r>
              <a:rPr lang="nl-NL" dirty="0"/>
              <a:t>, </a:t>
            </a:r>
            <a:r>
              <a:rPr lang="nl-NL" dirty="0">
                <a:solidFill>
                  <a:schemeClr val="accent4"/>
                </a:solidFill>
              </a:rPr>
              <a:t>IQ</a:t>
            </a:r>
            <a:r>
              <a:rPr lang="nl-NL" dirty="0"/>
              <a:t>, </a:t>
            </a:r>
            <a:r>
              <a:rPr lang="nl-NL" dirty="0">
                <a:solidFill>
                  <a:srgbClr val="FF66FF"/>
                </a:solidFill>
              </a:rPr>
              <a:t>Migratie achtergrond</a:t>
            </a:r>
            <a:r>
              <a:rPr lang="nl-NL" dirty="0"/>
              <a:t>, </a:t>
            </a:r>
            <a:r>
              <a:rPr lang="nl-NL" dirty="0">
                <a:solidFill>
                  <a:srgbClr val="9933FF"/>
                </a:solidFill>
              </a:rPr>
              <a:t>Etniciteit</a:t>
            </a:r>
            <a:r>
              <a:rPr lang="nl-NL" dirty="0"/>
              <a:t>, </a:t>
            </a:r>
            <a:r>
              <a:rPr lang="nl-NL" dirty="0">
                <a:solidFill>
                  <a:srgbClr val="FF3300"/>
                </a:solidFill>
              </a:rPr>
              <a:t>Fysieke mogelijkheden</a:t>
            </a:r>
            <a:r>
              <a:rPr lang="nl-NL" dirty="0"/>
              <a:t>,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Karakter/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Psyche</a:t>
            </a:r>
            <a:r>
              <a:rPr lang="nl-NL" dirty="0"/>
              <a:t>, </a:t>
            </a:r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Gezinspositie</a:t>
            </a:r>
            <a:r>
              <a:rPr lang="nl-NL" dirty="0"/>
              <a:t>, </a:t>
            </a:r>
            <a:r>
              <a:rPr lang="nl-NL" dirty="0">
                <a:solidFill>
                  <a:srgbClr val="FFFF00"/>
                </a:solidFill>
              </a:rPr>
              <a:t>Leerstijl</a:t>
            </a:r>
            <a:r>
              <a:rPr lang="nl-NL" dirty="0"/>
              <a:t> en een blanco kaart.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7BAA58-DD60-433B-8585-D1C2598FC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75" y="80002"/>
            <a:ext cx="3586579" cy="23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0826D-CE8F-4E26-B43C-3B1DADA9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Kaarten langs lopen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3C67FE-3D37-433B-BE2F-59B43B73E9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We lopen even de kaarten langs</a:t>
            </a:r>
          </a:p>
          <a:p>
            <a:r>
              <a:rPr lang="nl-NL" dirty="0"/>
              <a:t>De docent licht toe wat onder elk thema wordt verstaan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BBD923-5EB4-44AD-9182-0C5F258D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189" y="3429000"/>
            <a:ext cx="4765821" cy="26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A1D50-03E9-4F6D-B5EF-1D58FFF8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31E587-E9A6-4F77-91C6-43B9390759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Alle kaarten in een cirkel in de ruimte</a:t>
            </a:r>
          </a:p>
          <a:p>
            <a:r>
              <a:rPr lang="nl-NL" dirty="0"/>
              <a:t>Ieder krijgt 6 papiertjes met een eigen kleur</a:t>
            </a:r>
          </a:p>
          <a:p>
            <a:r>
              <a:rPr lang="nl-NL" dirty="0"/>
              <a:t>Loop langs de kaarten</a:t>
            </a:r>
          </a:p>
          <a:p>
            <a:r>
              <a:rPr lang="nl-NL" dirty="0"/>
              <a:t>Leg de papiertjes op de thema’s die op dit moment in je leven belangrijk zijn: wat draagt bij aan jouw identiteit?</a:t>
            </a:r>
          </a:p>
          <a:p>
            <a:r>
              <a:rPr lang="nl-NL" dirty="0"/>
              <a:t>Op het voor jou belangrijkste thema leg je 2 papiertjes</a:t>
            </a:r>
          </a:p>
          <a:p>
            <a:r>
              <a:rPr lang="nl-NL" dirty="0"/>
              <a:t>Als iedereen klaar is: uitwisselen in tweetallen</a:t>
            </a:r>
          </a:p>
          <a:p>
            <a:pPr marL="0" indent="0">
              <a:buNone/>
            </a:pPr>
            <a:r>
              <a:rPr lang="nl-NL" b="1" i="1" dirty="0"/>
              <a:t>N.B. Deel alleen wat je wilt delen!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022EF8-3ECF-4E49-8AEF-C261EF93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197" y="951922"/>
            <a:ext cx="4865703" cy="16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D8306-4904-C43B-AC42-9D30D43D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Vertalen naar je identiteit als 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CC45E8-1477-83C5-C9DF-D0C4DEDA1E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Bespreek in nieuw tweetal: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vertaal je wat je net ‘ontdekt’ hebt naar wat voor huisarts jij wilt zijn?</a:t>
            </a:r>
          </a:p>
          <a:p>
            <a:r>
              <a:rPr lang="nl-NL" dirty="0"/>
              <a:t>Welke onderdelen van je identiteit wil je inzetten?</a:t>
            </a:r>
          </a:p>
          <a:p>
            <a:r>
              <a:rPr lang="nl-NL" dirty="0"/>
              <a:t>Welke onderdelen van je identiteit kunnen misschien dwars zitten?</a:t>
            </a:r>
          </a:p>
        </p:txBody>
      </p:sp>
    </p:spTree>
    <p:extLst>
      <p:ext uri="{BB962C8B-B14F-4D97-AF65-F5344CB8AC3E}">
        <p14:creationId xmlns:p14="http://schemas.microsoft.com/office/powerpoint/2010/main" val="29721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510B-459B-4F5A-A01D-AC445A4B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Nabespreken met hele groep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2D0913-59A1-4D75-BDED-C4481A914B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Wat levert je dit op?</a:t>
            </a:r>
          </a:p>
          <a:p>
            <a:r>
              <a:rPr lang="nl-NL" dirty="0"/>
              <a:t>Welke inzichten kreeg je door de oefening en het nabespreken?</a:t>
            </a:r>
          </a:p>
          <a:p>
            <a:r>
              <a:rPr lang="nl-NL" dirty="0"/>
              <a:t>Waarin verschilde je van je collega?</a:t>
            </a:r>
          </a:p>
          <a:p>
            <a:r>
              <a:rPr lang="nl-NL" dirty="0"/>
              <a:t>Waarin zag je overeenkomsten?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C3FE86-6834-46B4-905F-C0B9BB9A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41" y="3639845"/>
            <a:ext cx="4117961" cy="2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a Amsterdam UM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Amsterdam UMC" id="{97B128FE-17B9-4F10-B86D-FE342ADA4DD6}" vid="{0EB9E25A-A7A2-4534-AAC5-A50C98942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Amsterdam UMC</Template>
  <TotalTime>56</TotalTime>
  <Words>320</Words>
  <Application>Microsoft Office PowerPoint</Application>
  <PresentationFormat>Breedbeeld</PresentationFormat>
  <Paragraphs>39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Thema Amsterdam UMC</vt:lpstr>
      <vt:lpstr>DIVERSITEIT</vt:lpstr>
      <vt:lpstr>Intersectioneel denken/kruispuntdenken</vt:lpstr>
      <vt:lpstr>Diversiteit kaarten/ cirkel</vt:lpstr>
      <vt:lpstr>Kaarten langs lopen</vt:lpstr>
      <vt:lpstr>Werkvorm</vt:lpstr>
      <vt:lpstr>Vertalen naar je identiteit als huisarts</vt:lpstr>
      <vt:lpstr>Nabespreken met hele groep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DIVERSITEIT</dc:title>
  <dc:creator>HO</dc:creator>
  <cp:lastModifiedBy>HO</cp:lastModifiedBy>
  <cp:revision>4</cp:revision>
  <dcterms:created xsi:type="dcterms:W3CDTF">2022-02-21T14:40:05Z</dcterms:created>
  <dcterms:modified xsi:type="dcterms:W3CDTF">2022-05-20T08:54:28Z</dcterms:modified>
</cp:coreProperties>
</file>